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  <p:sldMasterId id="2147483660" r:id="rId5"/>
  </p:sldMasterIdLst>
  <p:notesMasterIdLst>
    <p:notesMasterId r:id="rId28"/>
  </p:notesMasterIdLst>
  <p:sldIdLst>
    <p:sldId id="275" r:id="rId6"/>
    <p:sldId id="348" r:id="rId7"/>
    <p:sldId id="276" r:id="rId8"/>
    <p:sldId id="277" r:id="rId9"/>
    <p:sldId id="350" r:id="rId10"/>
    <p:sldId id="353" r:id="rId11"/>
    <p:sldId id="352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51" r:id="rId20"/>
    <p:sldId id="361" r:id="rId21"/>
    <p:sldId id="362" r:id="rId22"/>
    <p:sldId id="363" r:id="rId23"/>
    <p:sldId id="365" r:id="rId24"/>
    <p:sldId id="364" r:id="rId25"/>
    <p:sldId id="349" r:id="rId26"/>
    <p:sldId id="339" r:id="rId2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C9F3"/>
    <a:srgbClr val="0081D5"/>
    <a:srgbClr val="FFD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168DBE8-2536-4074-B0E4-31DCB8AA85E8}" type="datetimeFigureOut">
              <a:t>10/26/2025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CE4FE09-55C6-4C9B-803B-D4753766384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5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 year we ask our members to submit data on emission reductions and their fuel usage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57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83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77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0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what goes into planning for a career fair – who to line up</a:t>
            </a:r>
          </a:p>
          <a:p>
            <a:r>
              <a:rPr lang="en-US" dirty="0"/>
              <a:t>Explain bus event in Mondovi, grant </a:t>
            </a:r>
            <a:r>
              <a:rPr lang="en-US" dirty="0" err="1"/>
              <a:t>assitance</a:t>
            </a:r>
            <a:endParaRPr lang="en-US" dirty="0"/>
          </a:p>
          <a:p>
            <a:r>
              <a:rPr lang="en-US" dirty="0"/>
              <a:t>Native Dancers at annual Meeting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48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Wisconsin &amp; Madison’s first EV Garbage truck we helped to facilitate the naming of the trucks engaging the community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3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936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405CA-EF96-A032-3C81-ADFE8FEB6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031844-7004-A0BC-0C23-C5E07DC6B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C9E0F-1705-0AFD-FBD8-B9B34B9378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what goes into planning for a career fair – who to line up</a:t>
            </a:r>
          </a:p>
          <a:p>
            <a:r>
              <a:rPr lang="en-US" dirty="0"/>
              <a:t>Native Dancers at annual Meeting</a:t>
            </a:r>
          </a:p>
          <a:p>
            <a:r>
              <a:rPr lang="en-US" dirty="0"/>
              <a:t>Discuss problems with Act 121 and misconceptions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82B9F8-585A-EF51-9F2F-17F60A235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352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876" indent="-465876">
              <a:buFont typeface="Arial" panose="020B0604020202020204" pitchFamily="34" charset="0"/>
              <a:buChar char="•"/>
              <a:tabLst>
                <a:tab pos="621167" algn="l"/>
              </a:tabLst>
            </a:pPr>
            <a:r>
              <a:rPr lang="en-US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Local, State, and Federal Regulations changes</a:t>
            </a:r>
          </a:p>
          <a:p>
            <a:pPr marL="465876" indent="-465876">
              <a:buFont typeface="Arial" panose="020B0604020202020204" pitchFamily="34" charset="0"/>
              <a:buChar char="•"/>
              <a:tabLst>
                <a:tab pos="621167" algn="l"/>
              </a:tabLst>
            </a:pPr>
            <a:r>
              <a:rPr lang="en-US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Incentives, Rebates, Grants changes</a:t>
            </a:r>
          </a:p>
          <a:p>
            <a:r>
              <a:rPr lang="en-US" dirty="0"/>
              <a:t>Mention creating the workshop for employers and how this led to Hollander Chocolate NEVI proposal.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710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7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E42A6-B8AA-52E6-BF05-922D88504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BFA418-A01F-F2DC-F2FD-B45074497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FD317-B8A8-6289-5511-A908C01DA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 yourself, WCC, and what WCC does!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6418AD-7490-8959-0B1A-49F19E9BA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732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54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thoughts on sustainable fuels and emission reduction/ the politicization of any alternative fuel will not stand against the politics of today </a:t>
            </a:r>
            <a:r>
              <a:rPr lang="en-US" dirty="0" err="1"/>
              <a:t>becuse</a:t>
            </a:r>
            <a:r>
              <a:rPr lang="en-US" dirty="0"/>
              <a:t> businesses will do what is in their long term financial interests</a:t>
            </a:r>
          </a:p>
          <a:p>
            <a:r>
              <a:rPr lang="en-US" dirty="0"/>
              <a:t>The case of Solor Panels</a:t>
            </a:r>
          </a:p>
          <a:p>
            <a:r>
              <a:rPr lang="en-US" dirty="0"/>
              <a:t>DDT and Big Birds</a:t>
            </a:r>
          </a:p>
          <a:p>
            <a:r>
              <a:rPr lang="en-US" dirty="0"/>
              <a:t>EPA/Clean Water act and the Milwaukee river</a:t>
            </a:r>
          </a:p>
          <a:p>
            <a:r>
              <a:rPr lang="en-US" dirty="0"/>
              <a:t>Chlorofluorocarbons and the ozone hole</a:t>
            </a:r>
          </a:p>
          <a:p>
            <a:r>
              <a:rPr lang="en-US" dirty="0"/>
              <a:t>So, be of good cheer.  Our work is running a marathon, not a sprint.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713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061C6-CC43-D8FE-0406-B6FC80671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C4A5C8-E394-51DB-B1CD-6E46650CD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B18285-1B5E-5544-8B63-E89EBBC793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Thank you! We will be forwarding a copy of this PowerPoint, a link to the vehicle-specific user manuals, and a couple of fact sheets to Brian Barnes to distribute via email. 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812CF-F765-DB5B-52A7-33685A0580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25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 yourself, WCC, and what WCC does!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63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4ED1-DE3F-420F-86A5-FFA0B842F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323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At the request of our members we have produced heat maps on EV and PHEV adoption in Wisconsin.  This uncovered some issues of late data and we a worked to get the data on monthly basis and produce it on a quarterly basis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43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06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Check these out on WCC’s webpage under Fuel and Vehicles and </a:t>
            </a:r>
            <a:r>
              <a:rPr lang="en-US" dirty="0" err="1"/>
              <a:t>electricelectric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36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490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4FE09-55C6-4C9B-803B-D475376638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37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3201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9857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4F517-532C-E3D1-215C-DC374461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3" y="2410265"/>
            <a:ext cx="3992092" cy="1894451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E42DF0-9C66-4843-38F9-E83F98DE2E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736907"/>
            <a:ext cx="3987800" cy="97578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/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05938-0A78-EC73-B38D-0434C991A8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51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2" name="Footer Placeholder 18">
            <a:extLst>
              <a:ext uri="{FF2B5EF4-FFF2-40B4-BE49-F238E27FC236}">
                <a16:creationId xmlns:a16="http://schemas.microsoft.com/office/drawing/2014/main" id="{DB5DB5E4-3346-CE44-B61D-47F58D0E2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25" name="Slide Number Placeholder 19">
            <a:extLst>
              <a:ext uri="{FF2B5EF4-FFF2-40B4-BE49-F238E27FC236}">
                <a16:creationId xmlns:a16="http://schemas.microsoft.com/office/drawing/2014/main" id="{1CBE4D9C-09BB-D40C-F33C-C5E94B8C4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84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97BB366B-6F0C-D711-A403-BE570689E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44378C01-099C-92CD-B211-197E0FDB7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06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3DCF62-C236-E423-149F-D83CEC9754B8}"/>
              </a:ext>
            </a:extLst>
          </p:cNvPr>
          <p:cNvSpPr/>
          <p:nvPr userDrawn="1"/>
        </p:nvSpPr>
        <p:spPr>
          <a:xfrm>
            <a:off x="5133474" y="-38200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6099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7892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EB0A8D47-DE10-F2C4-5A83-19FE1F5CC6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AAECF51-C2C1-FF00-5ABF-A337AB2E0D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063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242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51622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369560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700F0D-2312-6DDF-697A-09FC9F6DBECF}"/>
              </a:ext>
            </a:extLst>
          </p:cNvPr>
          <p:cNvSpPr/>
          <p:nvPr userDrawn="1"/>
        </p:nvSpPr>
        <p:spPr>
          <a:xfrm>
            <a:off x="6464968" y="4969377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8CC1D8-DFC5-D4E0-A938-1D54588925B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44351" y="5148760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4A8A9598-12F5-A875-B0C6-15E38DCCB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4A23DFEC-0226-25FB-CFEE-25B24FB603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524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0DF13EA8-C046-AD23-4A90-937E71385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61A8DA36-935F-05EA-A26B-3AF346874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50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840FE0FC-DD61-DC50-CCFB-18F5FD89CC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8BDEFC2E-549D-2856-B456-F64F6C9C4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3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con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B47841D7-A267-F546-F053-5801BEB37AEE}"/>
              </a:ext>
            </a:extLst>
          </p:cNvPr>
          <p:cNvSpPr/>
          <p:nvPr userDrawn="1"/>
        </p:nvSpPr>
        <p:spPr>
          <a:xfrm>
            <a:off x="5133474" y="-38351"/>
            <a:ext cx="7058527" cy="6934701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4936" h="5162750">
                <a:moveTo>
                  <a:pt x="115045" y="9625"/>
                </a:moveTo>
                <a:lnTo>
                  <a:pt x="5254936" y="0"/>
                </a:lnTo>
                <a:lnTo>
                  <a:pt x="5254936" y="5143500"/>
                </a:lnTo>
                <a:lnTo>
                  <a:pt x="750312" y="5162750"/>
                </a:lnTo>
                <a:cubicBezTo>
                  <a:pt x="-459" y="3653589"/>
                  <a:pt x="-135211" y="1643914"/>
                  <a:pt x="115045" y="9625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A338E-BF00-02FD-0790-1143D37A51C1}"/>
              </a:ext>
            </a:extLst>
          </p:cNvPr>
          <p:cNvSpPr/>
          <p:nvPr userDrawn="1"/>
        </p:nvSpPr>
        <p:spPr>
          <a:xfrm>
            <a:off x="6464968" y="998740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3C7F9-5234-0805-F53A-F2BAEB0D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3EF053-76BB-0BC5-7AFF-7C4C3F2EA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DA3647-E51C-AEDD-86F1-E5F4228B39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1116450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A8ECDD3-B634-135F-5046-B27E03B839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509390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47FB687-735B-5256-7725-1738C6741C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44351" y="1178123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D82426B-626B-7F09-B6F5-71C3242E6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538005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91FF2638-C600-4FB8-E877-6DF0FC60FB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930945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DF5E862-8B0F-B830-29FF-818FC3EF1E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400532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E930959C-A88E-1E63-DFD0-6020134B4D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39826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8EF01F-4CB1-54E6-E15E-1F7C472B1D4F}"/>
              </a:ext>
            </a:extLst>
          </p:cNvPr>
          <p:cNvSpPr/>
          <p:nvPr userDrawn="1"/>
        </p:nvSpPr>
        <p:spPr>
          <a:xfrm>
            <a:off x="6464968" y="2451895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B549FABF-F401-0D12-D1E5-F1AAFF1530B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644351" y="2631278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EC7A4-AE8D-CDE7-1556-9330C7851573}"/>
              </a:ext>
            </a:extLst>
          </p:cNvPr>
          <p:cNvSpPr/>
          <p:nvPr userDrawn="1"/>
        </p:nvSpPr>
        <p:spPr>
          <a:xfrm>
            <a:off x="6464968" y="3905049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B667783-E48A-63B7-3A9C-AF98B0C3937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644351" y="4084432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1F054D45-4B54-C1DD-D4B9-B6C155A62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829631EE-BE68-81A0-1CDC-21E9162F1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010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B3DC4673-B874-E44E-AC14-D4CDBDA48096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27698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5" name="Right Triangle 7">
            <a:extLst>
              <a:ext uri="{FF2B5EF4-FFF2-40B4-BE49-F238E27FC236}">
                <a16:creationId xmlns:a16="http://schemas.microsoft.com/office/drawing/2014/main" id="{BF0B0588-AFBD-6CC9-4914-FCF042F97E1A}"/>
              </a:ext>
            </a:extLst>
          </p:cNvPr>
          <p:cNvSpPr/>
          <p:nvPr userDrawn="1"/>
        </p:nvSpPr>
        <p:spPr>
          <a:xfrm rot="10800000">
            <a:off x="6340130" y="1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55363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(All Colors)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5279780" cy="436628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1" y="1549661"/>
            <a:ext cx="5279780" cy="1722929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3F442DC8-CAA2-5260-1756-664A0A009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540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5F1B46BF-C70E-7B8B-C50E-DE0EF74676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540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BF395F49-FC1D-7C8C-C53C-F358B6B54A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61572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1B6D8959-0778-7EA7-B84F-1F0E0C008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1572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A5B34CB-7A53-AC2D-D9C7-42528BB2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4604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EDFDBBD3-CDDD-469E-18C5-442736F586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94604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9B83136-BC9C-7FCF-A1C8-6C47C17233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5281" y="4858306"/>
            <a:ext cx="2584707" cy="34160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999DA42-7285-0A9B-8F63-61316D80D8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45281" y="5251246"/>
            <a:ext cx="2584707" cy="522817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231E51-1C6B-90F1-D827-AD4ACBBA5DE9}"/>
              </a:ext>
            </a:extLst>
          </p:cNvPr>
          <p:cNvSpPr/>
          <p:nvPr userDrawn="1"/>
        </p:nvSpPr>
        <p:spPr>
          <a:xfrm>
            <a:off x="1100488" y="3572360"/>
            <a:ext cx="1100667" cy="1100667"/>
          </a:xfrm>
          <a:prstGeom prst="ellipse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D0BB751D-5A1A-B7D0-867F-DB884F3B677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8894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1" name="Footer Placeholder 18">
            <a:extLst>
              <a:ext uri="{FF2B5EF4-FFF2-40B4-BE49-F238E27FC236}">
                <a16:creationId xmlns:a16="http://schemas.microsoft.com/office/drawing/2014/main" id="{CD43EFB8-92BB-A2FA-7001-58645A5FE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42" name="Slide Number Placeholder 19">
            <a:extLst>
              <a:ext uri="{FF2B5EF4-FFF2-40B4-BE49-F238E27FC236}">
                <a16:creationId xmlns:a16="http://schemas.microsoft.com/office/drawing/2014/main" id="{4C2D5E9F-D022-9751-AC34-6C84D1D0D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64AD15-96BC-C360-3DBA-C42D1DC9060B}"/>
              </a:ext>
            </a:extLst>
          </p:cNvPr>
          <p:cNvSpPr/>
          <p:nvPr userDrawn="1"/>
        </p:nvSpPr>
        <p:spPr>
          <a:xfrm>
            <a:off x="4136377" y="3572360"/>
            <a:ext cx="1100667" cy="1100667"/>
          </a:xfrm>
          <a:prstGeom prst="ellipse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AFB3B990-BE02-E198-B4E1-A57821C6D99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294783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5ABA3AA-9DA6-85D0-BCE5-768B42D3F2F8}"/>
              </a:ext>
            </a:extLst>
          </p:cNvPr>
          <p:cNvSpPr/>
          <p:nvPr userDrawn="1"/>
        </p:nvSpPr>
        <p:spPr>
          <a:xfrm>
            <a:off x="6986560" y="3572360"/>
            <a:ext cx="1100667" cy="1100667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Picture Placeholder 17">
            <a:extLst>
              <a:ext uri="{FF2B5EF4-FFF2-40B4-BE49-F238E27FC236}">
                <a16:creationId xmlns:a16="http://schemas.microsoft.com/office/drawing/2014/main" id="{55F98E6C-5F0B-2809-5033-6FAB90CF398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144966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35A583D-5675-491B-C261-8320803090AB}"/>
              </a:ext>
            </a:extLst>
          </p:cNvPr>
          <p:cNvSpPr/>
          <p:nvPr userDrawn="1"/>
        </p:nvSpPr>
        <p:spPr>
          <a:xfrm>
            <a:off x="9836743" y="3572360"/>
            <a:ext cx="1100667" cy="1100667"/>
          </a:xfrm>
          <a:prstGeom prst="ellipse">
            <a:avLst/>
          </a:prstGeom>
          <a:solidFill>
            <a:srgbClr val="FBAD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2" name="Picture Placeholder 17">
            <a:extLst>
              <a:ext uri="{FF2B5EF4-FFF2-40B4-BE49-F238E27FC236}">
                <a16:creationId xmlns:a16="http://schemas.microsoft.com/office/drawing/2014/main" id="{0F25EF20-2E5B-41F9-3D51-6AE8B7939F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995149" y="3730766"/>
            <a:ext cx="783855" cy="783855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5" name="Right Triangle 7">
            <a:extLst>
              <a:ext uri="{FF2B5EF4-FFF2-40B4-BE49-F238E27FC236}">
                <a16:creationId xmlns:a16="http://schemas.microsoft.com/office/drawing/2014/main" id="{BC7AE6B3-4BA6-34CC-058E-3A72918F160C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132739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5E2C35BC-9690-6A5E-6730-76164028C0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1102" y="727623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D390D482-7188-5D4A-EFD9-25504D2B91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01101" y="1120564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766352C-7E8C-ED15-3760-9BE7DFF6AE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01102" y="2149178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327773B7-FA6F-D27D-5B84-261C8AB1B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1101" y="2542118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611C449-50A9-9115-E181-E87DF52856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1102" y="3616501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022F7A99-B4EB-2CA7-F0DB-BD5DF3DA2C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01101" y="4009441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230EA83-ACDF-DCFC-54B5-AFECE18AB59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1102" y="5079177"/>
            <a:ext cx="3014133" cy="34160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267" b="1" spc="-40" baseline="0"/>
            </a:lvl1pPr>
            <a:lvl2pPr marL="457189" indent="0">
              <a:buNone/>
              <a:defRPr b="1" spc="-133" baseline="0"/>
            </a:lvl2pPr>
            <a:lvl3pPr marL="914377" indent="0">
              <a:buNone/>
              <a:defRPr b="1" spc="-133" baseline="0"/>
            </a:lvl3pPr>
            <a:lvl4pPr marL="1371566" indent="0">
              <a:buNone/>
              <a:defRPr b="1" spc="-133" baseline="0"/>
            </a:lvl4pPr>
            <a:lvl5pPr marL="1828754" indent="0">
              <a:buNone/>
              <a:defRPr b="1" spc="-133" baseline="0"/>
            </a:lvl5pPr>
          </a:lstStyle>
          <a:p>
            <a:pPr lvl="0"/>
            <a:r>
              <a:rPr lang="en-US"/>
              <a:t>Title space for icon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E0230BE5-1CEB-36F5-C834-EA047F39F4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1101" y="5472117"/>
            <a:ext cx="3640667" cy="52281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Body text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735C0037-42E5-ED1D-0CEF-9476E8F6E4B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461719" y="72762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83EBDBF2-2B98-2477-7C90-C6E8635652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61719" y="220082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B23E832A-DB9B-8A56-97D2-C4E3D12D616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1719" y="366386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FC87D71B-E94F-9DC9-C5C6-1F18B3963A06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461719" y="5137063"/>
            <a:ext cx="863600" cy="863600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488158EA-16E6-8A5B-7BCB-7814E5E655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8525"/>
            <a:ext cx="6461719" cy="6866528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Footer Placeholder 18">
            <a:extLst>
              <a:ext uri="{FF2B5EF4-FFF2-40B4-BE49-F238E27FC236}">
                <a16:creationId xmlns:a16="http://schemas.microsoft.com/office/drawing/2014/main" id="{04930B4F-4109-0591-9CB6-4F685215CB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22" name="Slide Number Placeholder 19">
            <a:extLst>
              <a:ext uri="{FF2B5EF4-FFF2-40B4-BE49-F238E27FC236}">
                <a16:creationId xmlns:a16="http://schemas.microsoft.com/office/drawing/2014/main" id="{73244E15-CFA0-1847-1121-D5838736A0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646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black background&#10;&#10;Description automatically generated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BB85FA-D684-EFEA-4175-A14025D1E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E57C992D-7E8C-7C50-27E4-F8CA935DB8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7EA2C68E-B8FF-92A6-859F-687694BEB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5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F844B47F-768D-3BA1-5FD2-8DC6A95AC5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19">
            <a:extLst>
              <a:ext uri="{FF2B5EF4-FFF2-40B4-BE49-F238E27FC236}">
                <a16:creationId xmlns:a16="http://schemas.microsoft.com/office/drawing/2014/main" id="{E4CE2C67-5C69-6783-1087-202BE5EF2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0DA3C2-8956-66DE-02DF-CE3314EC3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5323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088AD7-AADB-C28F-35E8-B9B67D0C5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85A0613E-9936-078A-2410-49D6EF8A0E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19">
            <a:extLst>
              <a:ext uri="{FF2B5EF4-FFF2-40B4-BE49-F238E27FC236}">
                <a16:creationId xmlns:a16="http://schemas.microsoft.com/office/drawing/2014/main" id="{4F8B42D9-F9C5-5F31-922A-236CAFB840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DE857F-C60D-9914-0F2E-D2896F180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2529306"/>
            <a:ext cx="5542671" cy="1297741"/>
          </a:xfrm>
        </p:spPr>
        <p:txBody>
          <a:bodyPr lIns="0" tIns="0" rIns="0" bIns="0" anchor="b" anchorCtr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6626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769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45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49475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7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-Photo Slid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A48AFAB-FC01-0DA3-93E8-9A49EB23F3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-6105"/>
            <a:ext cx="6459439" cy="6864105"/>
          </a:xfrm>
          <a:custGeom>
            <a:avLst/>
            <a:gdLst>
              <a:gd name="connsiteX0" fmla="*/ 0 w 4871196"/>
              <a:gd name="connsiteY0" fmla="*/ 0 h 5143500"/>
              <a:gd name="connsiteX1" fmla="*/ 2435598 w 4871196"/>
              <a:gd name="connsiteY1" fmla="*/ 0 h 5143500"/>
              <a:gd name="connsiteX2" fmla="*/ 4871196 w 4871196"/>
              <a:gd name="connsiteY2" fmla="*/ 2571750 h 5143500"/>
              <a:gd name="connsiteX3" fmla="*/ 2435598 w 4871196"/>
              <a:gd name="connsiteY3" fmla="*/ 5143500 h 5143500"/>
              <a:gd name="connsiteX4" fmla="*/ 0 w 4871196"/>
              <a:gd name="connsiteY4" fmla="*/ 5143500 h 5143500"/>
              <a:gd name="connsiteX5" fmla="*/ 0 w 4871196"/>
              <a:gd name="connsiteY5" fmla="*/ 0 h 5143500"/>
              <a:gd name="connsiteX0" fmla="*/ 0 w 4896441"/>
              <a:gd name="connsiteY0" fmla="*/ 6395 h 5149895"/>
              <a:gd name="connsiteX1" fmla="*/ 1086379 w 4896441"/>
              <a:gd name="connsiteY1" fmla="*/ 0 h 5149895"/>
              <a:gd name="connsiteX2" fmla="*/ 4871196 w 4896441"/>
              <a:gd name="connsiteY2" fmla="*/ 2578145 h 5149895"/>
              <a:gd name="connsiteX3" fmla="*/ 2435598 w 4896441"/>
              <a:gd name="connsiteY3" fmla="*/ 5149895 h 5149895"/>
              <a:gd name="connsiteX4" fmla="*/ 0 w 4896441"/>
              <a:gd name="connsiteY4" fmla="*/ 5149895 h 5149895"/>
              <a:gd name="connsiteX5" fmla="*/ 0 w 4896441"/>
              <a:gd name="connsiteY5" fmla="*/ 6395 h 5149895"/>
              <a:gd name="connsiteX0" fmla="*/ 0 w 5245692"/>
              <a:gd name="connsiteY0" fmla="*/ 6395 h 5149895"/>
              <a:gd name="connsiteX1" fmla="*/ 1086379 w 5245692"/>
              <a:gd name="connsiteY1" fmla="*/ 0 h 5149895"/>
              <a:gd name="connsiteX2" fmla="*/ 4871196 w 5245692"/>
              <a:gd name="connsiteY2" fmla="*/ 2578145 h 5149895"/>
              <a:gd name="connsiteX3" fmla="*/ 4194059 w 5245692"/>
              <a:gd name="connsiteY3" fmla="*/ 5130712 h 5149895"/>
              <a:gd name="connsiteX4" fmla="*/ 0 w 5245692"/>
              <a:gd name="connsiteY4" fmla="*/ 5149895 h 5149895"/>
              <a:gd name="connsiteX5" fmla="*/ 0 w 5245692"/>
              <a:gd name="connsiteY5" fmla="*/ 6395 h 5149895"/>
              <a:gd name="connsiteX0" fmla="*/ 0 w 4919595"/>
              <a:gd name="connsiteY0" fmla="*/ 6395 h 5149895"/>
              <a:gd name="connsiteX1" fmla="*/ 1086379 w 4919595"/>
              <a:gd name="connsiteY1" fmla="*/ 0 h 5149895"/>
              <a:gd name="connsiteX2" fmla="*/ 4180600 w 4919595"/>
              <a:gd name="connsiteY2" fmla="*/ 1810816 h 5149895"/>
              <a:gd name="connsiteX3" fmla="*/ 4194059 w 4919595"/>
              <a:gd name="connsiteY3" fmla="*/ 5130712 h 5149895"/>
              <a:gd name="connsiteX4" fmla="*/ 0 w 4919595"/>
              <a:gd name="connsiteY4" fmla="*/ 5149895 h 5149895"/>
              <a:gd name="connsiteX5" fmla="*/ 0 w 4919595"/>
              <a:gd name="connsiteY5" fmla="*/ 6395 h 5149895"/>
              <a:gd name="connsiteX0" fmla="*/ 0 w 4852073"/>
              <a:gd name="connsiteY0" fmla="*/ 6395 h 5149895"/>
              <a:gd name="connsiteX1" fmla="*/ 1086379 w 4852073"/>
              <a:gd name="connsiteY1" fmla="*/ 0 h 5149895"/>
              <a:gd name="connsiteX2" fmla="*/ 4180600 w 4852073"/>
              <a:gd name="connsiteY2" fmla="*/ 1810816 h 5149895"/>
              <a:gd name="connsiteX3" fmla="*/ 4194059 w 4852073"/>
              <a:gd name="connsiteY3" fmla="*/ 5130712 h 5149895"/>
              <a:gd name="connsiteX4" fmla="*/ 0 w 4852073"/>
              <a:gd name="connsiteY4" fmla="*/ 5149895 h 5149895"/>
              <a:gd name="connsiteX5" fmla="*/ 0 w 4852073"/>
              <a:gd name="connsiteY5" fmla="*/ 6395 h 5149895"/>
              <a:gd name="connsiteX0" fmla="*/ 0 w 4823666"/>
              <a:gd name="connsiteY0" fmla="*/ 6395 h 5149895"/>
              <a:gd name="connsiteX1" fmla="*/ 1086379 w 4823666"/>
              <a:gd name="connsiteY1" fmla="*/ 0 h 5149895"/>
              <a:gd name="connsiteX2" fmla="*/ 4180600 w 4823666"/>
              <a:gd name="connsiteY2" fmla="*/ 1810816 h 5149895"/>
              <a:gd name="connsiteX3" fmla="*/ 4194059 w 4823666"/>
              <a:gd name="connsiteY3" fmla="*/ 5130712 h 5149895"/>
              <a:gd name="connsiteX4" fmla="*/ 0 w 4823666"/>
              <a:gd name="connsiteY4" fmla="*/ 5149895 h 5149895"/>
              <a:gd name="connsiteX5" fmla="*/ 0 w 4823666"/>
              <a:gd name="connsiteY5" fmla="*/ 6395 h 5149895"/>
              <a:gd name="connsiteX0" fmla="*/ 0 w 4684504"/>
              <a:gd name="connsiteY0" fmla="*/ 6395 h 5149895"/>
              <a:gd name="connsiteX1" fmla="*/ 1086379 w 4684504"/>
              <a:gd name="connsiteY1" fmla="*/ 0 h 5149895"/>
              <a:gd name="connsiteX2" fmla="*/ 3553948 w 4684504"/>
              <a:gd name="connsiteY2" fmla="*/ 1280080 h 5149895"/>
              <a:gd name="connsiteX3" fmla="*/ 4194059 w 4684504"/>
              <a:gd name="connsiteY3" fmla="*/ 5130712 h 5149895"/>
              <a:gd name="connsiteX4" fmla="*/ 0 w 4684504"/>
              <a:gd name="connsiteY4" fmla="*/ 5149895 h 5149895"/>
              <a:gd name="connsiteX5" fmla="*/ 0 w 4684504"/>
              <a:gd name="connsiteY5" fmla="*/ 6395 h 5149895"/>
              <a:gd name="connsiteX0" fmla="*/ 0 w 4752958"/>
              <a:gd name="connsiteY0" fmla="*/ 6395 h 5149895"/>
              <a:gd name="connsiteX1" fmla="*/ 1086379 w 4752958"/>
              <a:gd name="connsiteY1" fmla="*/ 0 h 5149895"/>
              <a:gd name="connsiteX2" fmla="*/ 3553948 w 4752958"/>
              <a:gd name="connsiteY2" fmla="*/ 1280080 h 5149895"/>
              <a:gd name="connsiteX3" fmla="*/ 4194059 w 4752958"/>
              <a:gd name="connsiteY3" fmla="*/ 5130712 h 5149895"/>
              <a:gd name="connsiteX4" fmla="*/ 0 w 4752958"/>
              <a:gd name="connsiteY4" fmla="*/ 5149895 h 5149895"/>
              <a:gd name="connsiteX5" fmla="*/ 0 w 4752958"/>
              <a:gd name="connsiteY5" fmla="*/ 6395 h 5149895"/>
              <a:gd name="connsiteX0" fmla="*/ 0 w 4355987"/>
              <a:gd name="connsiteY0" fmla="*/ 6395 h 5149895"/>
              <a:gd name="connsiteX1" fmla="*/ 1086379 w 4355987"/>
              <a:gd name="connsiteY1" fmla="*/ 0 h 5149895"/>
              <a:gd name="connsiteX2" fmla="*/ 3553948 w 4355987"/>
              <a:gd name="connsiteY2" fmla="*/ 1280080 h 5149895"/>
              <a:gd name="connsiteX3" fmla="*/ 4194059 w 4355987"/>
              <a:gd name="connsiteY3" fmla="*/ 5130712 h 5149895"/>
              <a:gd name="connsiteX4" fmla="*/ 0 w 4355987"/>
              <a:gd name="connsiteY4" fmla="*/ 5149895 h 5149895"/>
              <a:gd name="connsiteX5" fmla="*/ 0 w 4355987"/>
              <a:gd name="connsiteY5" fmla="*/ 6395 h 5149895"/>
              <a:gd name="connsiteX0" fmla="*/ 0 w 4342563"/>
              <a:gd name="connsiteY0" fmla="*/ 6395 h 5149895"/>
              <a:gd name="connsiteX1" fmla="*/ 1086379 w 4342563"/>
              <a:gd name="connsiteY1" fmla="*/ 0 h 5149895"/>
              <a:gd name="connsiteX2" fmla="*/ 3553948 w 4342563"/>
              <a:gd name="connsiteY2" fmla="*/ 1280080 h 5149895"/>
              <a:gd name="connsiteX3" fmla="*/ 4194059 w 4342563"/>
              <a:gd name="connsiteY3" fmla="*/ 5130712 h 5149895"/>
              <a:gd name="connsiteX4" fmla="*/ 0 w 4342563"/>
              <a:gd name="connsiteY4" fmla="*/ 5149895 h 5149895"/>
              <a:gd name="connsiteX5" fmla="*/ 0 w 4342563"/>
              <a:gd name="connsiteY5" fmla="*/ 6395 h 5149895"/>
              <a:gd name="connsiteX0" fmla="*/ 0 w 4324549"/>
              <a:gd name="connsiteY0" fmla="*/ 6395 h 5149895"/>
              <a:gd name="connsiteX1" fmla="*/ 1086379 w 4324549"/>
              <a:gd name="connsiteY1" fmla="*/ 0 h 5149895"/>
              <a:gd name="connsiteX2" fmla="*/ 3413271 w 4324549"/>
              <a:gd name="connsiteY2" fmla="*/ 1491096 h 5149895"/>
              <a:gd name="connsiteX3" fmla="*/ 4194059 w 4324549"/>
              <a:gd name="connsiteY3" fmla="*/ 5130712 h 5149895"/>
              <a:gd name="connsiteX4" fmla="*/ 0 w 4324549"/>
              <a:gd name="connsiteY4" fmla="*/ 5149895 h 5149895"/>
              <a:gd name="connsiteX5" fmla="*/ 0 w 4324549"/>
              <a:gd name="connsiteY5" fmla="*/ 6395 h 5149895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09724"/>
              <a:gd name="connsiteY0" fmla="*/ 12790 h 5156290"/>
              <a:gd name="connsiteX1" fmla="*/ 2416415 w 4309724"/>
              <a:gd name="connsiteY1" fmla="*/ 0 h 5156290"/>
              <a:gd name="connsiteX2" fmla="*/ 3413271 w 4309724"/>
              <a:gd name="connsiteY2" fmla="*/ 1497491 h 5156290"/>
              <a:gd name="connsiteX3" fmla="*/ 4194059 w 4309724"/>
              <a:gd name="connsiteY3" fmla="*/ 5137107 h 5156290"/>
              <a:gd name="connsiteX4" fmla="*/ 0 w 4309724"/>
              <a:gd name="connsiteY4" fmla="*/ 5156290 h 5156290"/>
              <a:gd name="connsiteX5" fmla="*/ 0 w 4309724"/>
              <a:gd name="connsiteY5" fmla="*/ 12790 h 5156290"/>
              <a:gd name="connsiteX0" fmla="*/ 0 w 4323344"/>
              <a:gd name="connsiteY0" fmla="*/ 12790 h 5156290"/>
              <a:gd name="connsiteX1" fmla="*/ 2416415 w 4323344"/>
              <a:gd name="connsiteY1" fmla="*/ 0 h 5156290"/>
              <a:gd name="connsiteX2" fmla="*/ 3547554 w 4323344"/>
              <a:gd name="connsiteY2" fmla="*/ 1484702 h 5156290"/>
              <a:gd name="connsiteX3" fmla="*/ 4194059 w 4323344"/>
              <a:gd name="connsiteY3" fmla="*/ 5137107 h 5156290"/>
              <a:gd name="connsiteX4" fmla="*/ 0 w 4323344"/>
              <a:gd name="connsiteY4" fmla="*/ 5156290 h 5156290"/>
              <a:gd name="connsiteX5" fmla="*/ 0 w 4323344"/>
              <a:gd name="connsiteY5" fmla="*/ 12790 h 5156290"/>
              <a:gd name="connsiteX0" fmla="*/ 0 w 4347914"/>
              <a:gd name="connsiteY0" fmla="*/ 12790 h 5156290"/>
              <a:gd name="connsiteX1" fmla="*/ 2416415 w 4347914"/>
              <a:gd name="connsiteY1" fmla="*/ 0 h 5156290"/>
              <a:gd name="connsiteX2" fmla="*/ 3547554 w 4347914"/>
              <a:gd name="connsiteY2" fmla="*/ 1484702 h 5156290"/>
              <a:gd name="connsiteX3" fmla="*/ 4194059 w 4347914"/>
              <a:gd name="connsiteY3" fmla="*/ 5137107 h 5156290"/>
              <a:gd name="connsiteX4" fmla="*/ 0 w 4347914"/>
              <a:gd name="connsiteY4" fmla="*/ 5156290 h 5156290"/>
              <a:gd name="connsiteX5" fmla="*/ 0 w 4347914"/>
              <a:gd name="connsiteY5" fmla="*/ 12790 h 5156290"/>
              <a:gd name="connsiteX0" fmla="*/ 0 w 4351928"/>
              <a:gd name="connsiteY0" fmla="*/ 12790 h 5156290"/>
              <a:gd name="connsiteX1" fmla="*/ 2416415 w 4351928"/>
              <a:gd name="connsiteY1" fmla="*/ 0 h 5156290"/>
              <a:gd name="connsiteX2" fmla="*/ 3573131 w 4351928"/>
              <a:gd name="connsiteY2" fmla="*/ 1452730 h 5156290"/>
              <a:gd name="connsiteX3" fmla="*/ 4194059 w 4351928"/>
              <a:gd name="connsiteY3" fmla="*/ 5137107 h 5156290"/>
              <a:gd name="connsiteX4" fmla="*/ 0 w 4351928"/>
              <a:gd name="connsiteY4" fmla="*/ 5156290 h 5156290"/>
              <a:gd name="connsiteX5" fmla="*/ 0 w 4351928"/>
              <a:gd name="connsiteY5" fmla="*/ 12790 h 5156290"/>
              <a:gd name="connsiteX0" fmla="*/ 0 w 4325152"/>
              <a:gd name="connsiteY0" fmla="*/ 12790 h 5156290"/>
              <a:gd name="connsiteX1" fmla="*/ 2480359 w 4325152"/>
              <a:gd name="connsiteY1" fmla="*/ 0 h 5156290"/>
              <a:gd name="connsiteX2" fmla="*/ 3573131 w 4325152"/>
              <a:gd name="connsiteY2" fmla="*/ 1452730 h 5156290"/>
              <a:gd name="connsiteX3" fmla="*/ 4194059 w 4325152"/>
              <a:gd name="connsiteY3" fmla="*/ 5137107 h 5156290"/>
              <a:gd name="connsiteX4" fmla="*/ 0 w 4325152"/>
              <a:gd name="connsiteY4" fmla="*/ 5156290 h 5156290"/>
              <a:gd name="connsiteX5" fmla="*/ 0 w 4325152"/>
              <a:gd name="connsiteY5" fmla="*/ 12790 h 5156290"/>
              <a:gd name="connsiteX0" fmla="*/ 0 w 4316181"/>
              <a:gd name="connsiteY0" fmla="*/ 12790 h 5156290"/>
              <a:gd name="connsiteX1" fmla="*/ 2480359 w 4316181"/>
              <a:gd name="connsiteY1" fmla="*/ 0 h 5156290"/>
              <a:gd name="connsiteX2" fmla="*/ 3573131 w 4316181"/>
              <a:gd name="connsiteY2" fmla="*/ 1452730 h 5156290"/>
              <a:gd name="connsiteX3" fmla="*/ 4194059 w 4316181"/>
              <a:gd name="connsiteY3" fmla="*/ 5137107 h 5156290"/>
              <a:gd name="connsiteX4" fmla="*/ 0 w 4316181"/>
              <a:gd name="connsiteY4" fmla="*/ 5156290 h 5156290"/>
              <a:gd name="connsiteX5" fmla="*/ 0 w 4316181"/>
              <a:gd name="connsiteY5" fmla="*/ 12790 h 5156290"/>
              <a:gd name="connsiteX0" fmla="*/ 0 w 4327925"/>
              <a:gd name="connsiteY0" fmla="*/ 12790 h 5156290"/>
              <a:gd name="connsiteX1" fmla="*/ 2480359 w 4327925"/>
              <a:gd name="connsiteY1" fmla="*/ 0 h 5156290"/>
              <a:gd name="connsiteX2" fmla="*/ 3573131 w 4327925"/>
              <a:gd name="connsiteY2" fmla="*/ 1452730 h 5156290"/>
              <a:gd name="connsiteX3" fmla="*/ 4194059 w 4327925"/>
              <a:gd name="connsiteY3" fmla="*/ 5137107 h 5156290"/>
              <a:gd name="connsiteX4" fmla="*/ 0 w 4327925"/>
              <a:gd name="connsiteY4" fmla="*/ 5156290 h 5156290"/>
              <a:gd name="connsiteX5" fmla="*/ 0 w 4327925"/>
              <a:gd name="connsiteY5" fmla="*/ 12790 h 5156290"/>
              <a:gd name="connsiteX0" fmla="*/ 0 w 4342548"/>
              <a:gd name="connsiteY0" fmla="*/ 12790 h 5156290"/>
              <a:gd name="connsiteX1" fmla="*/ 2480359 w 4342548"/>
              <a:gd name="connsiteY1" fmla="*/ 0 h 5156290"/>
              <a:gd name="connsiteX2" fmla="*/ 3573131 w 4342548"/>
              <a:gd name="connsiteY2" fmla="*/ 1452730 h 5156290"/>
              <a:gd name="connsiteX3" fmla="*/ 4194059 w 4342548"/>
              <a:gd name="connsiteY3" fmla="*/ 5137107 h 5156290"/>
              <a:gd name="connsiteX4" fmla="*/ 0 w 4342548"/>
              <a:gd name="connsiteY4" fmla="*/ 5156290 h 5156290"/>
              <a:gd name="connsiteX5" fmla="*/ 0 w 4342548"/>
              <a:gd name="connsiteY5" fmla="*/ 12790 h 5156290"/>
              <a:gd name="connsiteX0" fmla="*/ 0 w 4940254"/>
              <a:gd name="connsiteY0" fmla="*/ 12790 h 5162685"/>
              <a:gd name="connsiteX1" fmla="*/ 2480359 w 4940254"/>
              <a:gd name="connsiteY1" fmla="*/ 0 h 5162685"/>
              <a:gd name="connsiteX2" fmla="*/ 3573131 w 4940254"/>
              <a:gd name="connsiteY2" fmla="*/ 1452730 h 5162685"/>
              <a:gd name="connsiteX3" fmla="*/ 4852683 w 4940254"/>
              <a:gd name="connsiteY3" fmla="*/ 5162685 h 5162685"/>
              <a:gd name="connsiteX4" fmla="*/ 0 w 4940254"/>
              <a:gd name="connsiteY4" fmla="*/ 5156290 h 5162685"/>
              <a:gd name="connsiteX5" fmla="*/ 0 w 4940254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45273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573131 w 4852683"/>
              <a:gd name="connsiteY2" fmla="*/ 1593407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48035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852683"/>
              <a:gd name="connsiteY0" fmla="*/ 12790 h 5162685"/>
              <a:gd name="connsiteX1" fmla="*/ 2525119 w 4852683"/>
              <a:gd name="connsiteY1" fmla="*/ 0 h 5162685"/>
              <a:gd name="connsiteX2" fmla="*/ 3624287 w 4852683"/>
              <a:gd name="connsiteY2" fmla="*/ 1555040 h 5162685"/>
              <a:gd name="connsiteX3" fmla="*/ 4852683 w 4852683"/>
              <a:gd name="connsiteY3" fmla="*/ 5162685 h 5162685"/>
              <a:gd name="connsiteX4" fmla="*/ 0 w 4852683"/>
              <a:gd name="connsiteY4" fmla="*/ 5156290 h 5162685"/>
              <a:gd name="connsiteX5" fmla="*/ 0 w 4852683"/>
              <a:gd name="connsiteY5" fmla="*/ 12790 h 5162685"/>
              <a:gd name="connsiteX0" fmla="*/ 0 w 4788739"/>
              <a:gd name="connsiteY0" fmla="*/ 12790 h 5169080"/>
              <a:gd name="connsiteX1" fmla="*/ 2525119 w 4788739"/>
              <a:gd name="connsiteY1" fmla="*/ 0 h 5169080"/>
              <a:gd name="connsiteX2" fmla="*/ 3624287 w 4788739"/>
              <a:gd name="connsiteY2" fmla="*/ 1555040 h 5169080"/>
              <a:gd name="connsiteX3" fmla="*/ 4788739 w 4788739"/>
              <a:gd name="connsiteY3" fmla="*/ 5169080 h 5169080"/>
              <a:gd name="connsiteX4" fmla="*/ 0 w 4788739"/>
              <a:gd name="connsiteY4" fmla="*/ 5156290 h 5169080"/>
              <a:gd name="connsiteX5" fmla="*/ 0 w 4788739"/>
              <a:gd name="connsiteY5" fmla="*/ 12790 h 5169080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624287 w 4839894"/>
              <a:gd name="connsiteY2" fmla="*/ 1555040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839894"/>
              <a:gd name="connsiteY0" fmla="*/ 12790 h 5156292"/>
              <a:gd name="connsiteX1" fmla="*/ 2525119 w 4839894"/>
              <a:gd name="connsiteY1" fmla="*/ 0 h 5156292"/>
              <a:gd name="connsiteX2" fmla="*/ 3598709 w 4839894"/>
              <a:gd name="connsiteY2" fmla="*/ 1459124 h 5156292"/>
              <a:gd name="connsiteX3" fmla="*/ 4839894 w 4839894"/>
              <a:gd name="connsiteY3" fmla="*/ 5156292 h 5156292"/>
              <a:gd name="connsiteX4" fmla="*/ 0 w 4839894"/>
              <a:gd name="connsiteY4" fmla="*/ 5156290 h 5156292"/>
              <a:gd name="connsiteX5" fmla="*/ 0 w 4839894"/>
              <a:gd name="connsiteY5" fmla="*/ 12790 h 5156292"/>
              <a:gd name="connsiteX0" fmla="*/ 0 w 4699218"/>
              <a:gd name="connsiteY0" fmla="*/ 12790 h 5156290"/>
              <a:gd name="connsiteX1" fmla="*/ 2525119 w 4699218"/>
              <a:gd name="connsiteY1" fmla="*/ 0 h 5156290"/>
              <a:gd name="connsiteX2" fmla="*/ 3598709 w 4699218"/>
              <a:gd name="connsiteY2" fmla="*/ 1459124 h 5156290"/>
              <a:gd name="connsiteX3" fmla="*/ 4699218 w 4699218"/>
              <a:gd name="connsiteY3" fmla="*/ 5149897 h 5156290"/>
              <a:gd name="connsiteX4" fmla="*/ 0 w 4699218"/>
              <a:gd name="connsiteY4" fmla="*/ 5156290 h 5156290"/>
              <a:gd name="connsiteX5" fmla="*/ 0 w 4699218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12790 h 5156290"/>
              <a:gd name="connsiteX1" fmla="*/ 2525119 w 4846289"/>
              <a:gd name="connsiteY1" fmla="*/ 0 h 5156290"/>
              <a:gd name="connsiteX2" fmla="*/ 3598709 w 4846289"/>
              <a:gd name="connsiteY2" fmla="*/ 1459124 h 5156290"/>
              <a:gd name="connsiteX3" fmla="*/ 4846289 w 4846289"/>
              <a:gd name="connsiteY3" fmla="*/ 5149897 h 5156290"/>
              <a:gd name="connsiteX4" fmla="*/ 0 w 4846289"/>
              <a:gd name="connsiteY4" fmla="*/ 5156290 h 5156290"/>
              <a:gd name="connsiteX5" fmla="*/ 0 w 4846289"/>
              <a:gd name="connsiteY5" fmla="*/ 12790 h 5156290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  <a:gd name="connsiteX0" fmla="*/ 0 w 4846289"/>
              <a:gd name="connsiteY0" fmla="*/ 6396 h 5149896"/>
              <a:gd name="connsiteX1" fmla="*/ 2544302 w 4846289"/>
              <a:gd name="connsiteY1" fmla="*/ 0 h 5149896"/>
              <a:gd name="connsiteX2" fmla="*/ 3598709 w 4846289"/>
              <a:gd name="connsiteY2" fmla="*/ 1452730 h 5149896"/>
              <a:gd name="connsiteX3" fmla="*/ 4846289 w 4846289"/>
              <a:gd name="connsiteY3" fmla="*/ 5143503 h 5149896"/>
              <a:gd name="connsiteX4" fmla="*/ 0 w 4846289"/>
              <a:gd name="connsiteY4" fmla="*/ 5149896 h 5149896"/>
              <a:gd name="connsiteX5" fmla="*/ 0 w 4846289"/>
              <a:gd name="connsiteY5" fmla="*/ 6396 h 51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289" h="5149896">
                <a:moveTo>
                  <a:pt x="0" y="6396"/>
                </a:moveTo>
                <a:lnTo>
                  <a:pt x="2544302" y="0"/>
                </a:lnTo>
                <a:cubicBezTo>
                  <a:pt x="2527437" y="12789"/>
                  <a:pt x="3144707" y="640241"/>
                  <a:pt x="3598709" y="1452730"/>
                </a:cubicBezTo>
                <a:cubicBezTo>
                  <a:pt x="4052711" y="2265219"/>
                  <a:pt x="4567254" y="3487352"/>
                  <a:pt x="4846289" y="5143503"/>
                </a:cubicBezTo>
                <a:lnTo>
                  <a:pt x="0" y="5149896"/>
                </a:lnTo>
                <a:lnTo>
                  <a:pt x="0" y="6396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5636D-6975-F7F3-72F9-920B30EF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300" y="614019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D5D2AD6-68D7-0EC3-BE3A-999AE4BB2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2561352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C37271A1-17CA-E074-5BAC-63C92EB88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B08A7988-95BD-6570-B601-F30BD6486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8219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0F3484A-B746-F3F7-A584-548CEE042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973777D-D6F8-99EB-9073-B251E9A3B4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5F8F012C-F393-8DEB-2D8C-3053ABD7AA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F88C467D-F7E3-BF87-F83A-F2FBA500C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3742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F87CE0-39A0-32A0-1D3E-04B892DAE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032D0E6-5C1E-DD87-F61D-F251F36639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0237E295-465B-445D-775F-904CF6BC9D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9" name="Slide Number Placeholder 19">
            <a:extLst>
              <a:ext uri="{FF2B5EF4-FFF2-40B4-BE49-F238E27FC236}">
                <a16:creationId xmlns:a16="http://schemas.microsoft.com/office/drawing/2014/main" id="{35B6744D-8ED6-236F-42C2-2E639FAFE0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364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B16C9C-92A9-3203-4952-0F487DEE08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10781-C284-FAC2-D934-7977C3A74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0E0785C1-376F-CC80-663D-B6CDDAD64E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583692E-7AAC-9CF7-4461-B31A8170E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9" name="Slide Number Placeholder 19">
            <a:extLst>
              <a:ext uri="{FF2B5EF4-FFF2-40B4-BE49-F238E27FC236}">
                <a16:creationId xmlns:a16="http://schemas.microsoft.com/office/drawing/2014/main" id="{E6206198-C4B9-A338-6342-0DEC28DD3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919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-Photo Slid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6FD26-CE5C-15FD-8C25-AAA1060D94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FFF871-16EA-49D7-C85B-C58CEA378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661"/>
            <a:ext cx="3784600" cy="1727200"/>
          </a:xfrm>
        </p:spPr>
        <p:txBody>
          <a:bodyPr lIns="0" tIns="0" rIns="0" bIns="0" anchor="b" anchorCtr="0">
            <a:noAutofit/>
          </a:bodyPr>
          <a:lstStyle>
            <a:lvl1pPr>
              <a:defRPr sz="29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3A114A7-7AF3-E6A8-2628-264EEAE6C0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858995"/>
            <a:ext cx="3784600" cy="222100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867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0" name="Footer Placeholder 18">
            <a:extLst>
              <a:ext uri="{FF2B5EF4-FFF2-40B4-BE49-F238E27FC236}">
                <a16:creationId xmlns:a16="http://schemas.microsoft.com/office/drawing/2014/main" id="{C62276DB-6596-3AA1-A8D1-7A42AF4A7C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1" name="Slide Number Placeholder 19">
            <a:extLst>
              <a:ext uri="{FF2B5EF4-FFF2-40B4-BE49-F238E27FC236}">
                <a16:creationId xmlns:a16="http://schemas.microsoft.com/office/drawing/2014/main" id="{1BD8E432-DC99-794E-4A1D-82C4489A7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060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8">
            <a:extLst>
              <a:ext uri="{FF2B5EF4-FFF2-40B4-BE49-F238E27FC236}">
                <a16:creationId xmlns:a16="http://schemas.microsoft.com/office/drawing/2014/main" id="{FF333F95-A056-490B-467D-302CE6ABC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2" name="Slide Number Placeholder 19">
            <a:extLst>
              <a:ext uri="{FF2B5EF4-FFF2-40B4-BE49-F238E27FC236}">
                <a16:creationId xmlns:a16="http://schemas.microsoft.com/office/drawing/2014/main" id="{75B6E487-654B-9F90-6EDA-3E2D9F1B4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E5EC86C1-092F-33E7-7B6A-C647B28F2E06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654791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C54A462B-68A8-6AA8-9F20-AE132F9160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E2690D2E-F072-B3C9-D030-D818B9950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14461F7D-A1BC-02DD-2D5B-AD11F4C9F909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702164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A6D704F5-6D36-59C6-C41A-8028AFDA1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8" name="Slide Number Placeholder 19">
            <a:extLst>
              <a:ext uri="{FF2B5EF4-FFF2-40B4-BE49-F238E27FC236}">
                <a16:creationId xmlns:a16="http://schemas.microsoft.com/office/drawing/2014/main" id="{0D80C82F-2734-2827-870D-6CAA6CA1E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ight Triangle 7">
            <a:extLst>
              <a:ext uri="{FF2B5EF4-FFF2-40B4-BE49-F238E27FC236}">
                <a16:creationId xmlns:a16="http://schemas.microsoft.com/office/drawing/2014/main" id="{F4F74B83-7C74-A770-60D9-4656855E2EE3}"/>
              </a:ext>
            </a:extLst>
          </p:cNvPr>
          <p:cNvSpPr/>
          <p:nvPr userDrawn="1"/>
        </p:nvSpPr>
        <p:spPr>
          <a:xfrm rot="10800000">
            <a:off x="6340129" y="4486"/>
            <a:ext cx="5851871" cy="2552860"/>
          </a:xfrm>
          <a:custGeom>
            <a:avLst/>
            <a:gdLst>
              <a:gd name="connsiteX0" fmla="*/ 0 w 4277390"/>
              <a:gd name="connsiteY0" fmla="*/ 1998487 h 1998487"/>
              <a:gd name="connsiteX1" fmla="*/ 0 w 4277390"/>
              <a:gd name="connsiteY1" fmla="*/ 0 h 1998487"/>
              <a:gd name="connsiteX2" fmla="*/ 4277390 w 4277390"/>
              <a:gd name="connsiteY2" fmla="*/ 1998487 h 1998487"/>
              <a:gd name="connsiteX3" fmla="*/ 0 w 4277390"/>
              <a:gd name="connsiteY3" fmla="*/ 1998487 h 1998487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  <a:gd name="connsiteX0" fmla="*/ 0 w 4388903"/>
              <a:gd name="connsiteY0" fmla="*/ 1998487 h 2005921"/>
              <a:gd name="connsiteX1" fmla="*/ 0 w 4388903"/>
              <a:gd name="connsiteY1" fmla="*/ 0 h 2005921"/>
              <a:gd name="connsiteX2" fmla="*/ 4388903 w 4388903"/>
              <a:gd name="connsiteY2" fmla="*/ 2005921 h 2005921"/>
              <a:gd name="connsiteX3" fmla="*/ 0 w 4388903"/>
              <a:gd name="connsiteY3" fmla="*/ 1998487 h 20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03" h="2005921">
                <a:moveTo>
                  <a:pt x="0" y="1998487"/>
                </a:moveTo>
                <a:lnTo>
                  <a:pt x="0" y="0"/>
                </a:lnTo>
                <a:cubicBezTo>
                  <a:pt x="1039221" y="177987"/>
                  <a:pt x="3163826" y="712814"/>
                  <a:pt x="4388903" y="2005921"/>
                </a:cubicBezTo>
                <a:lnTo>
                  <a:pt x="0" y="1998487"/>
                </a:ln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89558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Footer Placeholder 18">
            <a:extLst>
              <a:ext uri="{FF2B5EF4-FFF2-40B4-BE49-F238E27FC236}">
                <a16:creationId xmlns:a16="http://schemas.microsoft.com/office/drawing/2014/main" id="{6C566AA6-5049-F3B8-8023-809581AD9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34" name="Slide Number Placeholder 19">
            <a:extLst>
              <a:ext uri="{FF2B5EF4-FFF2-40B4-BE49-F238E27FC236}">
                <a16:creationId xmlns:a16="http://schemas.microsoft.com/office/drawing/2014/main" id="{B7C5A49B-1C93-3DF3-7EE6-7AEE3FCAE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0FE96C30-576D-E0B7-0A76-EF624A59872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452944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C6E23C-9AD7-B906-4AEE-967A48241C0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7D0C4FE-78E5-6C25-B7A5-51FF70EFC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AE79D31C-EA49-6EF7-3E14-A1DF6D3F1D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67223B2-8221-13AB-0382-6699B6D508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3922382D-6724-6F60-99B3-8B0659D8F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134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hotos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913ACC7-E0DC-E13D-7C4F-A30B4783365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52451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E3351273-376D-65CE-DB0E-684FD841E61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043574" y="897467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CCDBFF7A-C5EC-7301-2243-128DF6DA598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2451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4BE15119-4040-F51E-D9F7-1F98C691FC2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043574" y="3429000"/>
            <a:ext cx="2222500" cy="2220384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D35287-8E27-3110-1A0C-2B29630A6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0A2F88E1-07D0-4408-8AD7-AF5D34EBC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18C1BC06-52A1-6ECB-324C-10563530F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51C690BB-8A61-57E4-A4DC-C2BF1CD374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6704C5-D995-C988-5CB9-A2EE9DF621A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2040561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6" name="Footer Placeholder 18">
            <a:extLst>
              <a:ext uri="{FF2B5EF4-FFF2-40B4-BE49-F238E27FC236}">
                <a16:creationId xmlns:a16="http://schemas.microsoft.com/office/drawing/2014/main" id="{94C48DA2-A3D4-FE2C-05A7-EC3DF5AD12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27" name="Slide Number Placeholder 19">
            <a:extLst>
              <a:ext uri="{FF2B5EF4-FFF2-40B4-BE49-F238E27FC236}">
                <a16:creationId xmlns:a16="http://schemas.microsoft.com/office/drawing/2014/main" id="{87FFE1AF-F1DA-B1F8-7625-0CAD356C1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8109DCB0-BC52-7453-86EF-72E307FE542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3706568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2132E98E-79BB-8301-A57F-B4624C0FD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9" name="Slide Number Placeholder 19">
            <a:extLst>
              <a:ext uri="{FF2B5EF4-FFF2-40B4-BE49-F238E27FC236}">
                <a16:creationId xmlns:a16="http://schemas.microsoft.com/office/drawing/2014/main" id="{489295D7-4D18-073D-0FC3-7C63CD898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18C789E-2EF6-9AA3-676A-983CB4935BB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079719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cons Highlight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61F7DAB-B547-0BED-22C6-62568727617A}"/>
              </a:ext>
            </a:extLst>
          </p:cNvPr>
          <p:cNvSpPr/>
          <p:nvPr userDrawn="1"/>
        </p:nvSpPr>
        <p:spPr>
          <a:xfrm>
            <a:off x="552451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C94A4F-B1A9-B08C-3E91-74D74AEE8B16}"/>
              </a:ext>
            </a:extLst>
          </p:cNvPr>
          <p:cNvSpPr/>
          <p:nvPr userDrawn="1"/>
        </p:nvSpPr>
        <p:spPr>
          <a:xfrm>
            <a:off x="3043574" y="897467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102B40-99F9-9B16-6A3B-F4E80C0B99D1}"/>
              </a:ext>
            </a:extLst>
          </p:cNvPr>
          <p:cNvSpPr/>
          <p:nvPr userDrawn="1"/>
        </p:nvSpPr>
        <p:spPr>
          <a:xfrm>
            <a:off x="552451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9C3A6B-37F8-489C-24A3-70DD418F1470}"/>
              </a:ext>
            </a:extLst>
          </p:cNvPr>
          <p:cNvSpPr/>
          <p:nvPr userDrawn="1"/>
        </p:nvSpPr>
        <p:spPr>
          <a:xfrm>
            <a:off x="3043574" y="3434722"/>
            <a:ext cx="2222500" cy="2222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8837A6-E1B4-4B66-52F0-032787498255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19C90C-DC4E-2E51-054B-083B16CC0AC5}"/>
              </a:ext>
            </a:extLst>
          </p:cNvPr>
          <p:cNvSpPr/>
          <p:nvPr userDrawn="1"/>
        </p:nvSpPr>
        <p:spPr>
          <a:xfrm>
            <a:off x="5904710" y="4926228"/>
            <a:ext cx="6307063" cy="1034672"/>
          </a:xfrm>
          <a:custGeom>
            <a:avLst/>
            <a:gdLst>
              <a:gd name="connsiteX0" fmla="*/ 388002 w 4730297"/>
              <a:gd name="connsiteY0" fmla="*/ 0 h 776004"/>
              <a:gd name="connsiteX1" fmla="*/ 4730297 w 4730297"/>
              <a:gd name="connsiteY1" fmla="*/ 0 h 776004"/>
              <a:gd name="connsiteX2" fmla="*/ 4730297 w 4730297"/>
              <a:gd name="connsiteY2" fmla="*/ 776004 h 776004"/>
              <a:gd name="connsiteX3" fmla="*/ 388002 w 4730297"/>
              <a:gd name="connsiteY3" fmla="*/ 776004 h 776004"/>
              <a:gd name="connsiteX4" fmla="*/ 0 w 4730297"/>
              <a:gd name="connsiteY4" fmla="*/ 388002 h 776004"/>
              <a:gd name="connsiteX5" fmla="*/ 388002 w 4730297"/>
              <a:gd name="connsiteY5" fmla="*/ 0 h 77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0297" h="776004">
                <a:moveTo>
                  <a:pt x="388002" y="0"/>
                </a:moveTo>
                <a:lnTo>
                  <a:pt x="4730297" y="0"/>
                </a:lnTo>
                <a:lnTo>
                  <a:pt x="4730297" y="776004"/>
                </a:lnTo>
                <a:lnTo>
                  <a:pt x="388002" y="776004"/>
                </a:lnTo>
                <a:cubicBezTo>
                  <a:pt x="173714" y="776004"/>
                  <a:pt x="0" y="602290"/>
                  <a:pt x="0" y="388002"/>
                </a:cubicBezTo>
                <a:cubicBezTo>
                  <a:pt x="0" y="173714"/>
                  <a:pt x="173714" y="0"/>
                  <a:pt x="38800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EC22C66E-75B8-C340-9CF2-F2F69C26B0E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096000" y="5103891"/>
            <a:ext cx="708728" cy="708728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298CEAE-8656-2BC6-472E-1B4D9E76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C2685C2-2654-E5FE-4716-53DAFC054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9A1357-71B9-C2DA-C5BD-DD456A035E71}"/>
              </a:ext>
            </a:extLst>
          </p:cNvPr>
          <p:cNvSpPr/>
          <p:nvPr userDrawn="1"/>
        </p:nvSpPr>
        <p:spPr>
          <a:xfrm>
            <a:off x="1090077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6447CCF9-0533-6536-F1D7-D9B71E6AE6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69460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1C9E62-7FEC-C4F3-7AA0-C8F73D50653F}"/>
              </a:ext>
            </a:extLst>
          </p:cNvPr>
          <p:cNvSpPr/>
          <p:nvPr userDrawn="1"/>
        </p:nvSpPr>
        <p:spPr>
          <a:xfrm>
            <a:off x="3587789" y="1086813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7EBCDC1-C833-2252-791C-080C74359D8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67172" y="1266196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56A53-CC43-766E-DFB4-EA6C7F2C5B1D}"/>
              </a:ext>
            </a:extLst>
          </p:cNvPr>
          <p:cNvSpPr/>
          <p:nvPr userDrawn="1"/>
        </p:nvSpPr>
        <p:spPr>
          <a:xfrm>
            <a:off x="1090077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89C65DDF-2E4C-3454-542A-226F7760AE2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69460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2099D4-13FF-09E8-19B3-F663AAC5F1C6}"/>
              </a:ext>
            </a:extLst>
          </p:cNvPr>
          <p:cNvSpPr/>
          <p:nvPr userDrawn="1"/>
        </p:nvSpPr>
        <p:spPr>
          <a:xfrm>
            <a:off x="3587789" y="3624068"/>
            <a:ext cx="1100667" cy="1100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A8D28FE-C8BD-46E5-95AE-D5342B5E7B6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67172" y="3803451"/>
            <a:ext cx="741901" cy="741901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</a:lstStyle>
          <a:p>
            <a:r>
              <a:rPr lang="en-US"/>
              <a:t>icon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0277D6C-A8D7-98DE-3D5D-A4D9C08563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2298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D1194F2-F28A-DF03-8DA5-9F9CC58B4D0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37059" y="2367966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B990BD7-B1D6-F77F-2D06-DF87A727DA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72298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AA8B465-C790-A81F-86AC-1A79374CC6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37059" y="4931581"/>
            <a:ext cx="1824269" cy="518644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E3B8F67F-C807-D713-C943-62963760AD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19" name="Slide Number Placeholder 19">
            <a:extLst>
              <a:ext uri="{FF2B5EF4-FFF2-40B4-BE49-F238E27FC236}">
                <a16:creationId xmlns:a16="http://schemas.microsoft.com/office/drawing/2014/main" id="{067B2268-DB07-7E60-1C3D-4C9FDBE84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22311FF3-EF90-A5FC-3981-AF098ECBE73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7321" y="5161190"/>
            <a:ext cx="4302211" cy="56474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9387506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278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879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Icon Combo Slide –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7021BE9-E2FF-D6BC-9F70-6A6B876D40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215396" cy="6858000"/>
          </a:xfrm>
          <a:custGeom>
            <a:avLst/>
            <a:gdLst>
              <a:gd name="connsiteX0" fmla="*/ 9158783 w 9161547"/>
              <a:gd name="connsiteY0" fmla="*/ 0 h 5143500"/>
              <a:gd name="connsiteX1" fmla="*/ 9161547 w 9161547"/>
              <a:gd name="connsiteY1" fmla="*/ 0 h 5143500"/>
              <a:gd name="connsiteX2" fmla="*/ 9161547 w 9161547"/>
              <a:gd name="connsiteY2" fmla="*/ 5143500 h 5143500"/>
              <a:gd name="connsiteX3" fmla="*/ 8433630 w 9161547"/>
              <a:gd name="connsiteY3" fmla="*/ 5143500 h 5143500"/>
              <a:gd name="connsiteX4" fmla="*/ 9148944 w 9161547"/>
              <a:gd name="connsiteY4" fmla="*/ 5138138 h 5143500"/>
              <a:gd name="connsiteX5" fmla="*/ 0 w 9161547"/>
              <a:gd name="connsiteY5" fmla="*/ 0 h 5143500"/>
              <a:gd name="connsiteX6" fmla="*/ 4600352 w 9161547"/>
              <a:gd name="connsiteY6" fmla="*/ 0 h 5143500"/>
              <a:gd name="connsiteX7" fmla="*/ 4560944 w 9161547"/>
              <a:gd name="connsiteY7" fmla="*/ 289002 h 5143500"/>
              <a:gd name="connsiteX8" fmla="*/ 5108992 w 9161547"/>
              <a:gd name="connsiteY8" fmla="*/ 4876656 h 5143500"/>
              <a:gd name="connsiteX9" fmla="*/ 5232519 w 9161547"/>
              <a:gd name="connsiteY9" fmla="*/ 5143500 h 5143500"/>
              <a:gd name="connsiteX10" fmla="*/ 0 w 9161547"/>
              <a:gd name="connsiteY1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1547" h="5143500">
                <a:moveTo>
                  <a:pt x="9158783" y="0"/>
                </a:moveTo>
                <a:lnTo>
                  <a:pt x="9161547" y="0"/>
                </a:lnTo>
                <a:lnTo>
                  <a:pt x="9161547" y="5143500"/>
                </a:lnTo>
                <a:lnTo>
                  <a:pt x="8433630" y="5143500"/>
                </a:lnTo>
                <a:lnTo>
                  <a:pt x="9148944" y="5138138"/>
                </a:lnTo>
                <a:close/>
                <a:moveTo>
                  <a:pt x="0" y="0"/>
                </a:moveTo>
                <a:lnTo>
                  <a:pt x="4600352" y="0"/>
                </a:lnTo>
                <a:lnTo>
                  <a:pt x="4560944" y="289002"/>
                </a:lnTo>
                <a:cubicBezTo>
                  <a:pt x="4383565" y="1767953"/>
                  <a:pt x="4514279" y="3494216"/>
                  <a:pt x="5108992" y="4876656"/>
                </a:cubicBezTo>
                <a:lnTo>
                  <a:pt x="5232519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D1DEDA14-DEB3-12FA-8174-82FA42B23944}"/>
              </a:ext>
            </a:extLst>
          </p:cNvPr>
          <p:cNvSpPr/>
          <p:nvPr userDrawn="1"/>
        </p:nvSpPr>
        <p:spPr>
          <a:xfrm>
            <a:off x="5983620" y="-31887"/>
            <a:ext cx="6228152" cy="6921773"/>
          </a:xfrm>
          <a:custGeom>
            <a:avLst/>
            <a:gdLst>
              <a:gd name="connsiteX0" fmla="*/ 0 w 5255394"/>
              <a:gd name="connsiteY0" fmla="*/ 0 h 5143500"/>
              <a:gd name="connsiteX1" fmla="*/ 5255394 w 5255394"/>
              <a:gd name="connsiteY1" fmla="*/ 0 h 5143500"/>
              <a:gd name="connsiteX2" fmla="*/ 5255394 w 5255394"/>
              <a:gd name="connsiteY2" fmla="*/ 5143500 h 5143500"/>
              <a:gd name="connsiteX3" fmla="*/ 0 w 5255394"/>
              <a:gd name="connsiteY3" fmla="*/ 5143500 h 5143500"/>
              <a:gd name="connsiteX4" fmla="*/ 0 w 5255394"/>
              <a:gd name="connsiteY4" fmla="*/ 0 h 5143500"/>
              <a:gd name="connsiteX0" fmla="*/ 0 w 5255394"/>
              <a:gd name="connsiteY0" fmla="*/ 0 h 5153125"/>
              <a:gd name="connsiteX1" fmla="*/ 5255394 w 5255394"/>
              <a:gd name="connsiteY1" fmla="*/ 0 h 5153125"/>
              <a:gd name="connsiteX2" fmla="*/ 5255394 w 5255394"/>
              <a:gd name="connsiteY2" fmla="*/ 5143500 h 5153125"/>
              <a:gd name="connsiteX3" fmla="*/ 943276 w 5255394"/>
              <a:gd name="connsiteY3" fmla="*/ 5153125 h 5153125"/>
              <a:gd name="connsiteX4" fmla="*/ 0 w 5255394"/>
              <a:gd name="connsiteY4" fmla="*/ 0 h 5153125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0 w 5255394"/>
              <a:gd name="connsiteY0" fmla="*/ 0 h 5162750"/>
              <a:gd name="connsiteX1" fmla="*/ 5255394 w 5255394"/>
              <a:gd name="connsiteY1" fmla="*/ 0 h 5162750"/>
              <a:gd name="connsiteX2" fmla="*/ 5255394 w 5255394"/>
              <a:gd name="connsiteY2" fmla="*/ 5143500 h 5162750"/>
              <a:gd name="connsiteX3" fmla="*/ 750770 w 5255394"/>
              <a:gd name="connsiteY3" fmla="*/ 5162750 h 5162750"/>
              <a:gd name="connsiteX4" fmla="*/ 0 w 5255394"/>
              <a:gd name="connsiteY4" fmla="*/ 0 h 5162750"/>
              <a:gd name="connsiteX0" fmla="*/ 118604 w 4844609"/>
              <a:gd name="connsiteY0" fmla="*/ 0 h 5162750"/>
              <a:gd name="connsiteX1" fmla="*/ 4844609 w 4844609"/>
              <a:gd name="connsiteY1" fmla="*/ 0 h 5162750"/>
              <a:gd name="connsiteX2" fmla="*/ 4844609 w 4844609"/>
              <a:gd name="connsiteY2" fmla="*/ 5143500 h 5162750"/>
              <a:gd name="connsiteX3" fmla="*/ 339985 w 4844609"/>
              <a:gd name="connsiteY3" fmla="*/ 5162750 h 5162750"/>
              <a:gd name="connsiteX4" fmla="*/ 118604 w 4844609"/>
              <a:gd name="connsiteY4" fmla="*/ 0 h 5162750"/>
              <a:gd name="connsiteX0" fmla="*/ 0 w 5111015"/>
              <a:gd name="connsiteY0" fmla="*/ 9625 h 5162750"/>
              <a:gd name="connsiteX1" fmla="*/ 5111015 w 5111015"/>
              <a:gd name="connsiteY1" fmla="*/ 0 h 5162750"/>
              <a:gd name="connsiteX2" fmla="*/ 5111015 w 5111015"/>
              <a:gd name="connsiteY2" fmla="*/ 5143500 h 5162750"/>
              <a:gd name="connsiteX3" fmla="*/ 606391 w 5111015"/>
              <a:gd name="connsiteY3" fmla="*/ 5162750 h 5162750"/>
              <a:gd name="connsiteX4" fmla="*/ 0 w 5111015"/>
              <a:gd name="connsiteY4" fmla="*/ 9625 h 5162750"/>
              <a:gd name="connsiteX0" fmla="*/ 153306 w 5264321"/>
              <a:gd name="connsiteY0" fmla="*/ 9625 h 5162750"/>
              <a:gd name="connsiteX1" fmla="*/ 5264321 w 5264321"/>
              <a:gd name="connsiteY1" fmla="*/ 0 h 5162750"/>
              <a:gd name="connsiteX2" fmla="*/ 5264321 w 5264321"/>
              <a:gd name="connsiteY2" fmla="*/ 5143500 h 5162750"/>
              <a:gd name="connsiteX3" fmla="*/ 759697 w 5264321"/>
              <a:gd name="connsiteY3" fmla="*/ 5162750 h 5162750"/>
              <a:gd name="connsiteX4" fmla="*/ 153306 w 5264321"/>
              <a:gd name="connsiteY4" fmla="*/ 9625 h 5162750"/>
              <a:gd name="connsiteX0" fmla="*/ 144502 w 5294018"/>
              <a:gd name="connsiteY0" fmla="*/ 9625 h 5162750"/>
              <a:gd name="connsiteX1" fmla="*/ 5294018 w 5294018"/>
              <a:gd name="connsiteY1" fmla="*/ 0 h 5162750"/>
              <a:gd name="connsiteX2" fmla="*/ 5294018 w 5294018"/>
              <a:gd name="connsiteY2" fmla="*/ 5143500 h 5162750"/>
              <a:gd name="connsiteX3" fmla="*/ 789394 w 5294018"/>
              <a:gd name="connsiteY3" fmla="*/ 5162750 h 5162750"/>
              <a:gd name="connsiteX4" fmla="*/ 144502 w 5294018"/>
              <a:gd name="connsiteY4" fmla="*/ 9625 h 5162750"/>
              <a:gd name="connsiteX0" fmla="*/ 85168 w 5234684"/>
              <a:gd name="connsiteY0" fmla="*/ 9625 h 5162750"/>
              <a:gd name="connsiteX1" fmla="*/ 5234684 w 5234684"/>
              <a:gd name="connsiteY1" fmla="*/ 0 h 5162750"/>
              <a:gd name="connsiteX2" fmla="*/ 5234684 w 5234684"/>
              <a:gd name="connsiteY2" fmla="*/ 5143500 h 5162750"/>
              <a:gd name="connsiteX3" fmla="*/ 730060 w 5234684"/>
              <a:gd name="connsiteY3" fmla="*/ 5162750 h 5162750"/>
              <a:gd name="connsiteX4" fmla="*/ 85168 w 5234684"/>
              <a:gd name="connsiteY4" fmla="*/ 9625 h 5162750"/>
              <a:gd name="connsiteX0" fmla="*/ 114790 w 5264306"/>
              <a:gd name="connsiteY0" fmla="*/ 9625 h 5162750"/>
              <a:gd name="connsiteX1" fmla="*/ 5264306 w 5264306"/>
              <a:gd name="connsiteY1" fmla="*/ 0 h 5162750"/>
              <a:gd name="connsiteX2" fmla="*/ 5264306 w 5264306"/>
              <a:gd name="connsiteY2" fmla="*/ 5143500 h 5162750"/>
              <a:gd name="connsiteX3" fmla="*/ 759682 w 5264306"/>
              <a:gd name="connsiteY3" fmla="*/ 5162750 h 5162750"/>
              <a:gd name="connsiteX4" fmla="*/ 114790 w 5264306"/>
              <a:gd name="connsiteY4" fmla="*/ 9625 h 5162750"/>
              <a:gd name="connsiteX0" fmla="*/ 143530 w 5177543"/>
              <a:gd name="connsiteY0" fmla="*/ 9625 h 5162750"/>
              <a:gd name="connsiteX1" fmla="*/ 5177543 w 5177543"/>
              <a:gd name="connsiteY1" fmla="*/ 0 h 5162750"/>
              <a:gd name="connsiteX2" fmla="*/ 5177543 w 5177543"/>
              <a:gd name="connsiteY2" fmla="*/ 5143500 h 5162750"/>
              <a:gd name="connsiteX3" fmla="*/ 672919 w 5177543"/>
              <a:gd name="connsiteY3" fmla="*/ 5162750 h 5162750"/>
              <a:gd name="connsiteX4" fmla="*/ 143530 w 5177543"/>
              <a:gd name="connsiteY4" fmla="*/ 9625 h 5162750"/>
              <a:gd name="connsiteX0" fmla="*/ 116864 w 5256755"/>
              <a:gd name="connsiteY0" fmla="*/ 9625 h 5162750"/>
              <a:gd name="connsiteX1" fmla="*/ 5256755 w 5256755"/>
              <a:gd name="connsiteY1" fmla="*/ 0 h 5162750"/>
              <a:gd name="connsiteX2" fmla="*/ 5256755 w 5256755"/>
              <a:gd name="connsiteY2" fmla="*/ 5143500 h 5162750"/>
              <a:gd name="connsiteX3" fmla="*/ 752131 w 5256755"/>
              <a:gd name="connsiteY3" fmla="*/ 5162750 h 5162750"/>
              <a:gd name="connsiteX4" fmla="*/ 116864 w 5256755"/>
              <a:gd name="connsiteY4" fmla="*/ 9625 h 5162750"/>
              <a:gd name="connsiteX0" fmla="*/ 115045 w 5254936"/>
              <a:gd name="connsiteY0" fmla="*/ 9625 h 5162750"/>
              <a:gd name="connsiteX1" fmla="*/ 5254936 w 5254936"/>
              <a:gd name="connsiteY1" fmla="*/ 0 h 5162750"/>
              <a:gd name="connsiteX2" fmla="*/ 5254936 w 5254936"/>
              <a:gd name="connsiteY2" fmla="*/ 5143500 h 5162750"/>
              <a:gd name="connsiteX3" fmla="*/ 750312 w 5254936"/>
              <a:gd name="connsiteY3" fmla="*/ 5162750 h 5162750"/>
              <a:gd name="connsiteX4" fmla="*/ 115045 w 5254936"/>
              <a:gd name="connsiteY4" fmla="*/ 9625 h 5162750"/>
              <a:gd name="connsiteX0" fmla="*/ 115045 w 5254936"/>
              <a:gd name="connsiteY0" fmla="*/ 0 h 5153125"/>
              <a:gd name="connsiteX1" fmla="*/ 4803553 w 5254936"/>
              <a:gd name="connsiteY1" fmla="*/ 188 h 5153125"/>
              <a:gd name="connsiteX2" fmla="*/ 5254936 w 5254936"/>
              <a:gd name="connsiteY2" fmla="*/ 5133875 h 5153125"/>
              <a:gd name="connsiteX3" fmla="*/ 750312 w 5254936"/>
              <a:gd name="connsiteY3" fmla="*/ 5153125 h 5153125"/>
              <a:gd name="connsiteX4" fmla="*/ 115045 w 5254936"/>
              <a:gd name="connsiteY4" fmla="*/ 0 h 5153125"/>
              <a:gd name="connsiteX0" fmla="*/ 115045 w 4803553"/>
              <a:gd name="connsiteY0" fmla="*/ 0 h 5153125"/>
              <a:gd name="connsiteX1" fmla="*/ 4803553 w 4803553"/>
              <a:gd name="connsiteY1" fmla="*/ 188 h 5153125"/>
              <a:gd name="connsiteX2" fmla="*/ 4582769 w 4803553"/>
              <a:gd name="connsiteY2" fmla="*/ 5124063 h 5153125"/>
              <a:gd name="connsiteX3" fmla="*/ 750312 w 4803553"/>
              <a:gd name="connsiteY3" fmla="*/ 5153125 h 5153125"/>
              <a:gd name="connsiteX4" fmla="*/ 115045 w 4803553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582769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  <a:gd name="connsiteX0" fmla="*/ 115045 w 4636738"/>
              <a:gd name="connsiteY0" fmla="*/ 0 h 5153125"/>
              <a:gd name="connsiteX1" fmla="*/ 4636738 w 4636738"/>
              <a:gd name="connsiteY1" fmla="*/ 188 h 5153125"/>
              <a:gd name="connsiteX2" fmla="*/ 4626926 w 4636738"/>
              <a:gd name="connsiteY2" fmla="*/ 5124063 h 5153125"/>
              <a:gd name="connsiteX3" fmla="*/ 750312 w 4636738"/>
              <a:gd name="connsiteY3" fmla="*/ 5153125 h 5153125"/>
              <a:gd name="connsiteX4" fmla="*/ 115045 w 4636738"/>
              <a:gd name="connsiteY4" fmla="*/ 0 h 515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6738" h="5153125">
                <a:moveTo>
                  <a:pt x="115045" y="0"/>
                </a:moveTo>
                <a:lnTo>
                  <a:pt x="4636738" y="188"/>
                </a:lnTo>
                <a:cubicBezTo>
                  <a:pt x="4633467" y="1708146"/>
                  <a:pt x="4630197" y="3416105"/>
                  <a:pt x="4626926" y="5124063"/>
                </a:cubicBezTo>
                <a:lnTo>
                  <a:pt x="750312" y="5153125"/>
                </a:lnTo>
                <a:cubicBezTo>
                  <a:pt x="-459" y="3643964"/>
                  <a:pt x="-135211" y="1634289"/>
                  <a:pt x="115045" y="0"/>
                </a:cubicBezTo>
                <a:close/>
              </a:path>
            </a:pathLst>
          </a:cu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D8E9E-62F7-89C2-4593-D47CB2E9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380" y="1243591"/>
            <a:ext cx="4302209" cy="877879"/>
          </a:xfrm>
        </p:spPr>
        <p:txBody>
          <a:bodyPr lIns="0" tIns="0" rIns="0" bIns="0" anchor="b" anchorCtr="0">
            <a:noAutofit/>
          </a:bodyPr>
          <a:lstStyle>
            <a:lvl1pPr>
              <a:defRPr sz="2133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3AFE6D9-3310-3693-EB02-9C1649882F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380" y="2341605"/>
            <a:ext cx="4302211" cy="148075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333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Footer Placeholder 18">
            <a:extLst>
              <a:ext uri="{FF2B5EF4-FFF2-40B4-BE49-F238E27FC236}">
                <a16:creationId xmlns:a16="http://schemas.microsoft.com/office/drawing/2014/main" id="{3AE7D235-93A0-CB13-8A3B-F0DCD3EBA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31" name="Slide Number Placeholder 19">
            <a:extLst>
              <a:ext uri="{FF2B5EF4-FFF2-40B4-BE49-F238E27FC236}">
                <a16:creationId xmlns:a16="http://schemas.microsoft.com/office/drawing/2014/main" id="{CFBB8AF0-7AC2-1BD2-D628-2BE270844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596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675-777A-5364-806C-482239DE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69"/>
            <a:ext cx="7215260" cy="1325563"/>
          </a:xfrm>
        </p:spPr>
        <p:txBody>
          <a:bodyPr lIns="0" tIns="0" rIns="0" bIns="0">
            <a:noAutofit/>
          </a:bodyPr>
          <a:lstStyle>
            <a:lvl1pPr>
              <a:defRPr sz="3200" b="1" spc="-133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EB0FD5-4F5C-6147-5FB2-F907263AE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2273255"/>
            <a:ext cx="10353821" cy="3747717"/>
          </a:xfrm>
        </p:spPr>
        <p:txBody>
          <a:bodyPr lIns="0" tIns="0" rIns="0" bIns="0">
            <a:noAutofit/>
          </a:bodyPr>
          <a:lstStyle>
            <a:lvl1pPr>
              <a:defRPr sz="266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8">
            <a:extLst>
              <a:ext uri="{FF2B5EF4-FFF2-40B4-BE49-F238E27FC236}">
                <a16:creationId xmlns:a16="http://schemas.microsoft.com/office/drawing/2014/main" id="{2D879EB6-BD8F-1CB2-56E1-EC4052FFB9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3330" y="6356351"/>
            <a:ext cx="3863013" cy="366183"/>
          </a:xfrm>
          <a:prstGeom prst="rect">
            <a:avLst/>
          </a:prstGeom>
        </p:spPr>
        <p:txBody>
          <a:bodyPr/>
          <a:lstStyle>
            <a:lvl1pPr algn="l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Clean Cities and Communities</a:t>
            </a:r>
          </a:p>
        </p:txBody>
      </p:sp>
      <p:sp>
        <p:nvSpPr>
          <p:cNvPr id="7" name="Slide Number Placeholder 19">
            <a:extLst>
              <a:ext uri="{FF2B5EF4-FFF2-40B4-BE49-F238E27FC236}">
                <a16:creationId xmlns:a16="http://schemas.microsoft.com/office/drawing/2014/main" id="{5696FF0D-E521-C212-7CA9-3B9B983751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D6788DA-6548-4EA8-8400-CD3CA8802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103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– Illust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landscape with a bridge and buildings&#10;&#10;Description automatically generated">
            <a:extLst>
              <a:ext uri="{FF2B5EF4-FFF2-40B4-BE49-F238E27FC236}">
                <a16:creationId xmlns:a16="http://schemas.microsoft.com/office/drawing/2014/main" id="{8DA77055-EA4D-CD1E-C5A3-7DDABC6A1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F43F72-DB3E-ADBD-BA3D-ED943365FAE6}"/>
              </a:ext>
            </a:extLst>
          </p:cNvPr>
          <p:cNvSpPr/>
          <p:nvPr userDrawn="1"/>
        </p:nvSpPr>
        <p:spPr>
          <a:xfrm>
            <a:off x="5486400" y="0"/>
            <a:ext cx="67056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62578D50-E74B-24AD-F0E7-AC31E6E938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A2A791B-D7EC-5C08-CE0D-85EAEF5AC0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103" y="3845933"/>
            <a:ext cx="6628659" cy="1210692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Closing Slide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7ABAE70-C3CC-A948-27F8-32B40E27F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6624367" cy="56161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>
                <a:solidFill>
                  <a:schemeClr val="bg1"/>
                </a:solidFill>
              </a:defRPr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8574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–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4F517-532C-E3D1-215C-DC374461A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103" y="2410265"/>
            <a:ext cx="3992092" cy="1894451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000"/>
              </a:lnSpc>
              <a:spcAft>
                <a:spcPts val="1600"/>
              </a:spcAft>
              <a:defRPr sz="3733" b="1" spc="-133" baseline="0"/>
            </a:lvl1pPr>
          </a:lstStyle>
          <a:p>
            <a:r>
              <a:rPr lang="en-US"/>
              <a:t>Closing Slide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E42DF0-9C66-4843-38F9-E83F98DE2E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736907"/>
            <a:ext cx="3987800" cy="97578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67"/>
            </a:lvl1pPr>
            <a:lvl2pPr marL="457189" indent="0">
              <a:buNone/>
              <a:defRPr sz="1867"/>
            </a:lvl2pPr>
            <a:lvl3pPr marL="914377" indent="0">
              <a:buNone/>
              <a:defRPr sz="1867"/>
            </a:lvl3pPr>
            <a:lvl4pPr marL="1371566" indent="0">
              <a:buNone/>
              <a:defRPr sz="1867"/>
            </a:lvl4pPr>
            <a:lvl5pPr marL="1828754" indent="0">
              <a:buNone/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D6F81BBB-B589-B6E3-A4AC-20E966D79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3" y="464872"/>
            <a:ext cx="3628997" cy="1360875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98E537-6B05-1014-FBDB-30AB92D491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86773" y="-46131"/>
            <a:ext cx="6505227" cy="6904132"/>
          </a:xfrm>
          <a:custGeom>
            <a:avLst/>
            <a:gdLst>
              <a:gd name="connsiteX0" fmla="*/ 2260226 w 4846320"/>
              <a:gd name="connsiteY0" fmla="*/ 0 h 5143500"/>
              <a:gd name="connsiteX1" fmla="*/ 4846320 w 4846320"/>
              <a:gd name="connsiteY1" fmla="*/ 0 h 5143500"/>
              <a:gd name="connsiteX2" fmla="*/ 4846320 w 4846320"/>
              <a:gd name="connsiteY2" fmla="*/ 5143500 h 5143500"/>
              <a:gd name="connsiteX3" fmla="*/ 0 w 4846320"/>
              <a:gd name="connsiteY3" fmla="*/ 5143500 h 5143500"/>
              <a:gd name="connsiteX4" fmla="*/ 2003487 w 4846320"/>
              <a:gd name="connsiteY4" fmla="*/ 30360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320" h="5143500">
                <a:moveTo>
                  <a:pt x="2260226" y="0"/>
                </a:moveTo>
                <a:lnTo>
                  <a:pt x="4846320" y="0"/>
                </a:lnTo>
                <a:lnTo>
                  <a:pt x="4846320" y="5143500"/>
                </a:lnTo>
                <a:lnTo>
                  <a:pt x="0" y="5143500"/>
                </a:lnTo>
                <a:cubicBezTo>
                  <a:pt x="264319" y="3905250"/>
                  <a:pt x="655886" y="1990576"/>
                  <a:pt x="2003487" y="303609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5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4877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6" r:id="rId2"/>
    <p:sldLayoutId id="2147483710" r:id="rId3"/>
    <p:sldLayoutId id="2147483724" r:id="rId4"/>
    <p:sldLayoutId id="2147483726" r:id="rId5"/>
    <p:sldLayoutId id="2147483725" r:id="rId6"/>
    <p:sldLayoutId id="2147483727" r:id="rId7"/>
    <p:sldLayoutId id="2147483728" r:id="rId8"/>
    <p:sldLayoutId id="2147483713" r:id="rId9"/>
    <p:sldLayoutId id="2147483743" r:id="rId10"/>
    <p:sldLayoutId id="2147483744" r:id="rId11"/>
    <p:sldLayoutId id="2147483707" r:id="rId12"/>
    <p:sldLayoutId id="2147483673" r:id="rId13"/>
    <p:sldLayoutId id="2147483717" r:id="rId14"/>
    <p:sldLayoutId id="2147483718" r:id="rId15"/>
    <p:sldLayoutId id="2147483693" r:id="rId16"/>
    <p:sldLayoutId id="2147483740" r:id="rId17"/>
    <p:sldLayoutId id="2147483741" r:id="rId18"/>
    <p:sldLayoutId id="2147483742" r:id="rId19"/>
    <p:sldLayoutId id="2147483719" r:id="rId20"/>
    <p:sldLayoutId id="2147483720" r:id="rId21"/>
    <p:sldLayoutId id="2147483721" r:id="rId22"/>
    <p:sldLayoutId id="2147483722" r:id="rId23"/>
    <p:sldLayoutId id="2147483692" r:id="rId24"/>
    <p:sldLayoutId id="2147483699" r:id="rId25"/>
    <p:sldLayoutId id="2147483700" r:id="rId26"/>
    <p:sldLayoutId id="2147483723" r:id="rId27"/>
    <p:sldLayoutId id="2147483730" r:id="rId28"/>
    <p:sldLayoutId id="2147483729" r:id="rId29"/>
    <p:sldLayoutId id="2147483735" r:id="rId30"/>
    <p:sldLayoutId id="2147483736" r:id="rId31"/>
    <p:sldLayoutId id="2147483737" r:id="rId32"/>
    <p:sldLayoutId id="2147483732" r:id="rId33"/>
    <p:sldLayoutId id="2147483745" r:id="rId34"/>
    <p:sldLayoutId id="2147483746" r:id="rId35"/>
    <p:sldLayoutId id="2147483698" r:id="rId36"/>
    <p:sldLayoutId id="2147483747" r:id="rId37"/>
    <p:sldLayoutId id="2147483682" r:id="rId38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Relationship Id="rId9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011275-7FC2-EEBD-CC7B-C589536E3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787" y="4247971"/>
            <a:ext cx="11493910" cy="1210692"/>
          </a:xfrm>
        </p:spPr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</a:rPr>
              <a:t>The State of Alternative Fuels In Wisconsin: The Year in Review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51E76F-9245-2F13-D5B9-2E0392877A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5811930"/>
            <a:ext cx="10035761" cy="561612"/>
          </a:xfrm>
        </p:spPr>
        <p:txBody>
          <a:bodyPr vert="horz" lIns="0" tIns="0" rIns="0" bIns="0" rtlCol="0" anchor="t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FFFFFF"/>
                </a:solidFill>
              </a:rPr>
              <a:t>Transportation and Innovation Expo – 10/28/25</a:t>
            </a:r>
          </a:p>
        </p:txBody>
      </p:sp>
    </p:spTree>
    <p:extLst>
      <p:ext uri="{BB962C8B-B14F-4D97-AF65-F5344CB8AC3E}">
        <p14:creationId xmlns:p14="http://schemas.microsoft.com/office/powerpoint/2010/main" val="1305950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A4FA8-A5CD-76AF-AA3C-A9B7D479C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3464C0-A72D-ABED-8649-C1CD01BAB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A01BCF-D392-2DCE-6726-2C727C2DE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17" y="135466"/>
            <a:ext cx="10809255" cy="672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7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C0ABF-785B-4DB2-80C3-F8816EAAB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F4681E-9693-094E-8A6D-1399AFE87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379252-9700-E655-E489-7E21AF52C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97A996-FB9F-2F3F-5FAC-C2FF6318F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99" y="50278"/>
            <a:ext cx="9984659" cy="680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76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F61B8-C433-EB12-9AC4-ED738B4D9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7CC94F-CACA-5667-D661-ABD884E34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EA5FB1-A545-EBA6-820F-9863E543B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703664-F7E7-5ECB-59B9-A2D3FEF65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23" y="93671"/>
            <a:ext cx="11710787" cy="66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225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C8495-33B9-1AE8-BF7D-E036E05E1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368959-DCB5-30B6-9400-C2CF3576C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AEF264-EEC2-4202-1265-2F2F5316A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85B27A-D774-D62F-30E4-D76A17801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30" y="-19493"/>
            <a:ext cx="11054009" cy="687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49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5C797-9185-DA18-D24E-1A7E24A6E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135467"/>
            <a:ext cx="7215260" cy="1132894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Event Planning:</a:t>
            </a:r>
            <a:br>
              <a:rPr lang="en-US" dirty="0">
                <a:latin typeface="Book Antiqua" panose="02040602050305030304" pitchFamily="18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E5E0E9-994C-CB69-CA66-8AB81808D3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884903"/>
            <a:ext cx="11676647" cy="5136070"/>
          </a:xfrm>
        </p:spPr>
        <p:txBody>
          <a:bodyPr/>
          <a:lstStyle/>
          <a:p>
            <a:pPr fontAlgn="base"/>
            <a:r>
              <a:rPr lang="en-US" sz="2400" dirty="0"/>
              <a:t>Sheboygan E.V. Expo – (September 14th 8:30 to Noon) </a:t>
            </a:r>
          </a:p>
          <a:p>
            <a:pPr fontAlgn="base"/>
            <a:r>
              <a:rPr lang="en-US" sz="2400" dirty="0"/>
              <a:t>Natural Gas Roundtable/Webinar – (Sept. 16</a:t>
            </a:r>
            <a:r>
              <a:rPr lang="en-US" sz="2400" baseline="30000" dirty="0"/>
              <a:t>th</a:t>
            </a:r>
            <a:r>
              <a:rPr lang="en-US" sz="2400" dirty="0"/>
              <a:t> 11:00 a.m.) </a:t>
            </a:r>
          </a:p>
          <a:p>
            <a:pPr fontAlgn="base"/>
            <a:r>
              <a:rPr lang="en-US" sz="2400" dirty="0"/>
              <a:t>Exploring Clean Energy Careers – (September 26</a:t>
            </a:r>
            <a:r>
              <a:rPr lang="en-US" sz="2400" baseline="30000" dirty="0"/>
              <a:t>th</a:t>
            </a:r>
            <a:r>
              <a:rPr lang="en-US" sz="2400" dirty="0"/>
              <a:t> 9:00-2:00) Chippewa Valley Technical College (Fairchild/Osseo High School)  </a:t>
            </a:r>
          </a:p>
          <a:p>
            <a:pPr fontAlgn="base"/>
            <a:r>
              <a:rPr lang="en-US" sz="2400" dirty="0"/>
              <a:t>Biofuels Workshop/Webinar – (October 29</a:t>
            </a:r>
            <a:r>
              <a:rPr lang="en-US" sz="2400" baseline="30000" dirty="0"/>
              <a:t>th</a:t>
            </a:r>
            <a:r>
              <a:rPr lang="en-US" sz="2400" dirty="0"/>
              <a:t> -10:00 a.m.) </a:t>
            </a:r>
          </a:p>
          <a:p>
            <a:pPr fontAlgn="base"/>
            <a:r>
              <a:rPr lang="en-US" sz="2400" dirty="0"/>
              <a:t>Alternative Fuel Workshop - Wisconsin Association of Energy Partners Conference </a:t>
            </a:r>
          </a:p>
          <a:p>
            <a:pPr fontAlgn="base"/>
            <a:r>
              <a:rPr lang="en-US" sz="2400" dirty="0"/>
              <a:t>WAEE – Brookfield -– Panel Presentation on Alternative Fuels. (10/16/24)</a:t>
            </a:r>
          </a:p>
          <a:p>
            <a:pPr fontAlgn="base"/>
            <a:r>
              <a:rPr lang="en-US" sz="2400" dirty="0"/>
              <a:t>Energy Career Fair – (October 17</a:t>
            </a:r>
            <a:r>
              <a:rPr lang="en-US" sz="2400" baseline="30000" dirty="0"/>
              <a:t>th</a:t>
            </a:r>
            <a:r>
              <a:rPr lang="en-US" sz="2400" dirty="0"/>
              <a:t> – 9:00 – 2:00) Northeast Wisconsin Technical College (10/17/24) </a:t>
            </a:r>
          </a:p>
          <a:p>
            <a:pPr fontAlgn="base"/>
            <a:r>
              <a:rPr lang="en-US" sz="2400" dirty="0"/>
              <a:t>School Bus Workshop – Electric/Propane – (October 25</a:t>
            </a:r>
            <a:r>
              <a:rPr lang="en-US" sz="2400" baseline="30000" dirty="0"/>
              <a:t>th</a:t>
            </a:r>
            <a:r>
              <a:rPr lang="en-US" sz="2400" dirty="0"/>
              <a:t>) – Mondovi School District </a:t>
            </a:r>
          </a:p>
          <a:p>
            <a:pPr fontAlgn="base"/>
            <a:r>
              <a:rPr lang="en-US" sz="2400" dirty="0"/>
              <a:t>W.C.C. Annual Meeting – (December 10th) 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1231DD-88A6-B753-10BE-7067E15613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27FED-2594-656F-A640-96BFD0ABF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63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standing at a podium&#10;&#10;AI-generated content may be incorrect.">
            <a:extLst>
              <a:ext uri="{FF2B5EF4-FFF2-40B4-BE49-F238E27FC236}">
                <a16:creationId xmlns:a16="http://schemas.microsoft.com/office/drawing/2014/main" id="{897E6D8F-8CCC-FE73-C9FB-9A0AFF8BAB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287" y="0"/>
            <a:ext cx="4673600" cy="35052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400117-1559-1007-8EAC-3E4F1C5A8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107267-96F0-6C6B-4975-D3C0BC052A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1" name="Picture 10" descr="A person standing next to a table&#10;&#10;AI-generated content may be incorrect.">
            <a:extLst>
              <a:ext uri="{FF2B5EF4-FFF2-40B4-BE49-F238E27FC236}">
                <a16:creationId xmlns:a16="http://schemas.microsoft.com/office/drawing/2014/main" id="{EB437ADF-F7E0-B89D-7FF2-D9709A15F9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013" y="0"/>
            <a:ext cx="5143500" cy="6858000"/>
          </a:xfrm>
          <a:prstGeom prst="rect">
            <a:avLst/>
          </a:prstGeom>
        </p:spPr>
      </p:pic>
      <p:pic>
        <p:nvPicPr>
          <p:cNvPr id="15" name="Picture 14" descr="A group of people standing in front of a brick wall&#10;&#10;AI-generated content may be incorrect.">
            <a:extLst>
              <a:ext uri="{FF2B5EF4-FFF2-40B4-BE49-F238E27FC236}">
                <a16:creationId xmlns:a16="http://schemas.microsoft.com/office/drawing/2014/main" id="{8873491C-DF69-625E-8155-795043FF68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523" y="0"/>
            <a:ext cx="3874081" cy="1941871"/>
          </a:xfrm>
          <a:prstGeom prst="rect">
            <a:avLst/>
          </a:prstGeom>
        </p:spPr>
      </p:pic>
      <p:pic>
        <p:nvPicPr>
          <p:cNvPr id="17" name="Picture 16" descr="A group of people standing in front of a black car&#10;&#10;AI-generated content may be incorrect.">
            <a:extLst>
              <a:ext uri="{FF2B5EF4-FFF2-40B4-BE49-F238E27FC236}">
                <a16:creationId xmlns:a16="http://schemas.microsoft.com/office/drawing/2014/main" id="{3F6F5829-4792-D91B-BBF4-A18BEFA908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556"/>
            <a:ext cx="4761523" cy="2363201"/>
          </a:xfrm>
          <a:prstGeom prst="rect">
            <a:avLst/>
          </a:prstGeom>
        </p:spPr>
      </p:pic>
      <p:pic>
        <p:nvPicPr>
          <p:cNvPr id="19" name="Picture 18" descr="A group of people standing in a room&#10;&#10;AI-generated content may be incorrect.">
            <a:extLst>
              <a:ext uri="{FF2B5EF4-FFF2-40B4-BE49-F238E27FC236}">
                <a16:creationId xmlns:a16="http://schemas.microsoft.com/office/drawing/2014/main" id="{8812C30C-F66A-0620-7BCC-0999ABD9D0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3645"/>
            <a:ext cx="4088274" cy="2468724"/>
          </a:xfrm>
          <a:prstGeom prst="rect">
            <a:avLst/>
          </a:prstGeom>
        </p:spPr>
      </p:pic>
      <p:pic>
        <p:nvPicPr>
          <p:cNvPr id="21" name="Picture 20" descr="A group of people standing in front of a school bus">
            <a:extLst>
              <a:ext uri="{FF2B5EF4-FFF2-40B4-BE49-F238E27FC236}">
                <a16:creationId xmlns:a16="http://schemas.microsoft.com/office/drawing/2014/main" id="{02EC8FEF-BFE0-F63E-CAFE-6E9149B226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513" y="2121274"/>
            <a:ext cx="3618374" cy="4670085"/>
          </a:xfrm>
          <a:prstGeom prst="rect">
            <a:avLst/>
          </a:prstGeom>
        </p:spPr>
      </p:pic>
      <p:pic>
        <p:nvPicPr>
          <p:cNvPr id="23" name="Picture 22" descr="A group of school buses parked in a parking lot">
            <a:extLst>
              <a:ext uri="{FF2B5EF4-FFF2-40B4-BE49-F238E27FC236}">
                <a16:creationId xmlns:a16="http://schemas.microsoft.com/office/drawing/2014/main" id="{118D29E8-A650-A1DC-20C1-82EDF3B644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52369"/>
            <a:ext cx="3696929" cy="210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17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C6802-1193-3806-9E72-FFBA33329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3027F5-9E7B-BC48-FF4A-94D814217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A5791-896D-98CD-4E9A-6A1463E99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" name="Picture 2" descr="A blue garbage truck parked on the ground&#10;&#10;AI-generated content may be incorrect.">
            <a:extLst>
              <a:ext uri="{FF2B5EF4-FFF2-40B4-BE49-F238E27FC236}">
                <a16:creationId xmlns:a16="http://schemas.microsoft.com/office/drawing/2014/main" id="{7882D54C-2471-2CF3-B8D7-71EAE2F279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518" y="1120877"/>
            <a:ext cx="6154993" cy="4616245"/>
          </a:xfrm>
          <a:prstGeom prst="rect">
            <a:avLst/>
          </a:prstGeom>
        </p:spPr>
      </p:pic>
      <p:pic>
        <p:nvPicPr>
          <p:cNvPr id="8" name="Picture 7" descr="A garbage truck parked in a parking lot&#10;&#10;AI-generated content may be incorrect.">
            <a:extLst>
              <a:ext uri="{FF2B5EF4-FFF2-40B4-BE49-F238E27FC236}">
                <a16:creationId xmlns:a16="http://schemas.microsoft.com/office/drawing/2014/main" id="{1E0D4CE2-AE0F-91EC-240E-EDB0AC92E8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29" y="4094674"/>
            <a:ext cx="3598607" cy="2698955"/>
          </a:xfrm>
          <a:prstGeom prst="rect">
            <a:avLst/>
          </a:prstGeom>
        </p:spPr>
      </p:pic>
      <p:pic>
        <p:nvPicPr>
          <p:cNvPr id="10" name="Picture 9" descr="A group of people standing under a tent&#10;&#10;AI-generated content may be incorrect.">
            <a:extLst>
              <a:ext uri="{FF2B5EF4-FFF2-40B4-BE49-F238E27FC236}">
                <a16:creationId xmlns:a16="http://schemas.microsoft.com/office/drawing/2014/main" id="{166FC84D-2093-68AA-2D72-CB86F006E9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310" y="4455855"/>
            <a:ext cx="3235383" cy="2426537"/>
          </a:xfrm>
          <a:prstGeom prst="rect">
            <a:avLst/>
          </a:prstGeom>
        </p:spPr>
      </p:pic>
      <p:pic>
        <p:nvPicPr>
          <p:cNvPr id="12" name="Picture 11" descr="A person in a traditional outfit&#10;&#10;AI-generated content may be incorrect.">
            <a:extLst>
              <a:ext uri="{FF2B5EF4-FFF2-40B4-BE49-F238E27FC236}">
                <a16:creationId xmlns:a16="http://schemas.microsoft.com/office/drawing/2014/main" id="{08B0BEC2-2ED1-D7B0-4664-1C3E6C3C54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4" y="2029132"/>
            <a:ext cx="3220746" cy="4828868"/>
          </a:xfrm>
          <a:prstGeom prst="rect">
            <a:avLst/>
          </a:prstGeom>
        </p:spPr>
      </p:pic>
      <p:pic>
        <p:nvPicPr>
          <p:cNvPr id="14" name="Picture 13" descr="A group of women smiling for a selfie&#10;&#10;AI-generated content may be incorrect.">
            <a:extLst>
              <a:ext uri="{FF2B5EF4-FFF2-40B4-BE49-F238E27FC236}">
                <a16:creationId xmlns:a16="http://schemas.microsoft.com/office/drawing/2014/main" id="{7DDE072C-2502-8B82-5E8F-6BD2814F55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16108" y="517680"/>
            <a:ext cx="3858163" cy="2893622"/>
          </a:xfrm>
          <a:prstGeom prst="rect">
            <a:avLst/>
          </a:prstGeom>
        </p:spPr>
      </p:pic>
      <p:pic>
        <p:nvPicPr>
          <p:cNvPr id="16" name="Picture 15" descr="A person sitting in the driver's seat of a white truck&#10;&#10;AI-generated content may be incorrect.">
            <a:extLst>
              <a:ext uri="{FF2B5EF4-FFF2-40B4-BE49-F238E27FC236}">
                <a16:creationId xmlns:a16="http://schemas.microsoft.com/office/drawing/2014/main" id="{5ADB645A-BC56-946D-BEEE-03E5802653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" y="17801"/>
            <a:ext cx="4454581" cy="2007644"/>
          </a:xfrm>
          <a:prstGeom prst="rect">
            <a:avLst/>
          </a:prstGeom>
        </p:spPr>
      </p:pic>
      <p:pic>
        <p:nvPicPr>
          <p:cNvPr id="7170" name="Picture 2" descr="No alternative text description for this image">
            <a:extLst>
              <a:ext uri="{FF2B5EF4-FFF2-40B4-BE49-F238E27FC236}">
                <a16:creationId xmlns:a16="http://schemas.microsoft.com/office/drawing/2014/main" id="{4F94ED09-AE82-EECF-EC1F-B1724C2F5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480" y="4455855"/>
            <a:ext cx="2108610" cy="242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No alternative text description for this image">
            <a:extLst>
              <a:ext uri="{FF2B5EF4-FFF2-40B4-BE49-F238E27FC236}">
                <a16:creationId xmlns:a16="http://schemas.microsoft.com/office/drawing/2014/main" id="{712FACA7-1B2E-70F4-3B09-AE1B067C6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503" y="4980"/>
            <a:ext cx="2375541" cy="178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No alternative text description for this image">
            <a:extLst>
              <a:ext uri="{FF2B5EF4-FFF2-40B4-BE49-F238E27FC236}">
                <a16:creationId xmlns:a16="http://schemas.microsoft.com/office/drawing/2014/main" id="{9178A3F8-9560-C85A-1833-AF2AAFA48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283" y="26677"/>
            <a:ext cx="2822669" cy="182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433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2D071-D5BA-E29A-CCE3-941B92649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DB396-6986-2308-D328-847F11082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135467"/>
            <a:ext cx="7215260" cy="1132894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Event Planning:</a:t>
            </a:r>
            <a:br>
              <a:rPr lang="en-US" dirty="0">
                <a:latin typeface="Book Antiqua" panose="02040602050305030304" pitchFamily="18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52C3E-1F05-0CC1-F017-398F9CA1FA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0626" y="701914"/>
            <a:ext cx="11676647" cy="5136070"/>
          </a:xfrm>
        </p:spPr>
        <p:txBody>
          <a:bodyPr/>
          <a:lstStyle/>
          <a:p>
            <a:pPr fontAlgn="base"/>
            <a:r>
              <a:rPr lang="en-US" sz="2000" dirty="0"/>
              <a:t>Virtual Briefing on Alternative Fuels (February 26, 2025) </a:t>
            </a:r>
          </a:p>
          <a:p>
            <a:pPr fontAlgn="base"/>
            <a:r>
              <a:rPr lang="en-US" sz="2000" dirty="0"/>
              <a:t>Propane Roundtable Webinar (March 4, 2025) </a:t>
            </a:r>
          </a:p>
          <a:p>
            <a:pPr fontAlgn="base"/>
            <a:r>
              <a:rPr lang="en-US" sz="2000" dirty="0"/>
              <a:t>Slipstream Better Building Better Business Conference (February 27th and 28) Wisconsin Dells, Kalahari Resort  </a:t>
            </a:r>
          </a:p>
          <a:p>
            <a:pPr fontAlgn="base"/>
            <a:r>
              <a:rPr lang="en-US" sz="2000" dirty="0"/>
              <a:t>EMT Training for EV vehicles and EV Charging Fires; State Area 9 Fire Inspectors 8 county area - Shawano, Waupaca, Marathon, Portage, Wood, Adams, Juneau, and Monroe County (April 10th, 2025) </a:t>
            </a:r>
          </a:p>
          <a:p>
            <a:pPr fontAlgn="base"/>
            <a:r>
              <a:rPr lang="en-US" sz="2000" dirty="0"/>
              <a:t>Electric Vehicle Charging Placement for Employers Webinar – (June 17, 2025) </a:t>
            </a:r>
          </a:p>
          <a:p>
            <a:pPr fontAlgn="base"/>
            <a:r>
              <a:rPr lang="en-US" sz="2000" dirty="0"/>
              <a:t>Open House for Kwik Trip/Kwik Charge Service – August 16</a:t>
            </a:r>
            <a:r>
              <a:rPr lang="en-US" sz="2000" baseline="30000" dirty="0"/>
              <a:t>th</a:t>
            </a:r>
            <a:r>
              <a:rPr lang="en-US" sz="2000" dirty="0"/>
              <a:t>, Mount Horeb  </a:t>
            </a:r>
          </a:p>
          <a:p>
            <a:pPr fontAlgn="base"/>
            <a:r>
              <a:rPr lang="en-US" sz="2000" dirty="0"/>
              <a:t>EMT Training for EV Vehicle and EV Charging Fires Workshop: Belleville Fire Department – (August 11.2025) </a:t>
            </a:r>
          </a:p>
          <a:p>
            <a:pPr fontAlgn="base"/>
            <a:r>
              <a:rPr lang="en-US" sz="2000" dirty="0"/>
              <a:t>Drive Clean Rural Playbook Webinar – (September 5</a:t>
            </a:r>
            <a:r>
              <a:rPr lang="en-US" sz="2000" baseline="30000" dirty="0"/>
              <a:t>th</a:t>
            </a:r>
            <a:r>
              <a:rPr lang="en-US" sz="2000" dirty="0"/>
              <a:t>, 2025, 10:00 a.m.) </a:t>
            </a:r>
          </a:p>
          <a:p>
            <a:pPr fontAlgn="base"/>
            <a:r>
              <a:rPr lang="en-US" sz="2000" dirty="0"/>
              <a:t>WPS and We Energies Energy Career Fair.  UW Green Bay (September 19, 2025) </a:t>
            </a:r>
          </a:p>
          <a:p>
            <a:pPr fontAlgn="base"/>
            <a:r>
              <a:rPr lang="en-US" sz="2000" dirty="0"/>
              <a:t>WPS and We Energies Energy Career Fair.  Racine High School. (November 10, 2025) </a:t>
            </a:r>
          </a:p>
          <a:p>
            <a:pPr fontAlgn="base"/>
            <a:r>
              <a:rPr lang="en-US" sz="2000" b="1" dirty="0"/>
              <a:t>In the Works:</a:t>
            </a:r>
          </a:p>
          <a:p>
            <a:pPr fontAlgn="base"/>
            <a:r>
              <a:rPr lang="en-US" sz="2000" dirty="0"/>
              <a:t>EV Charging Station Placement with MUDs, Churches and for Municipalities (TBD) </a:t>
            </a:r>
          </a:p>
          <a:p>
            <a:pPr fontAlgn="base"/>
            <a:r>
              <a:rPr lang="en-US" sz="2000" dirty="0"/>
              <a:t>Ongoing - Identify and address additional technical training opportunities (Renewable Diesel, Replace Aging CNG Stations, Anti-Idling and the $mart Driving Program, etc.)  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6CCFD0-F812-1240-33F2-CEEF94DD78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8A033-A4B2-7790-CCEC-5288A6123C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95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81079-1BBA-1C0F-1992-BB0831AC4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135465"/>
            <a:ext cx="10447614" cy="1368869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Social Media/Membership Outreach/Coalition Building</a:t>
            </a:r>
            <a:br>
              <a:rPr lang="en-US" dirty="0">
                <a:latin typeface="Book Antiqua" panose="02040602050305030304" pitchFamily="18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FC29D-4207-F3ED-9AF7-02F0247D7A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1268361"/>
            <a:ext cx="10353821" cy="4752611"/>
          </a:xfrm>
        </p:spPr>
        <p:txBody>
          <a:bodyPr/>
          <a:lstStyle/>
          <a:p>
            <a:r>
              <a:rPr lang="en-US" dirty="0"/>
              <a:t>Staff have increased efforts to get out information related to changes in funding and legislation in real time, more robust newsletter and more frequent social media posts.  </a:t>
            </a:r>
          </a:p>
          <a:p>
            <a:endParaRPr lang="en-US" dirty="0"/>
          </a:p>
          <a:p>
            <a:r>
              <a:rPr lang="en-US" dirty="0"/>
              <a:t>Revamped “Programs” section of the W.C.C website to a “Menu of  Service” section; making the organization more entrepreneurial.</a:t>
            </a:r>
          </a:p>
          <a:p>
            <a:endParaRPr lang="en-US" dirty="0"/>
          </a:p>
          <a:p>
            <a:r>
              <a:rPr lang="en-US" dirty="0"/>
              <a:t>Holding One-On One meetings with each member – This has led to better communication and coordination between members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875FCC-BFD9-7055-8C1C-F72E9D4E4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3CB1F-D037-B2D4-9448-F8872C860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684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891E4-50D8-E740-0D56-6E8658870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77A046-EF2B-1680-8BBC-D05F28DEF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8194" name="Picture 2" descr="No alternative text description for this image">
            <a:extLst>
              <a:ext uri="{FF2B5EF4-FFF2-40B4-BE49-F238E27FC236}">
                <a16:creationId xmlns:a16="http://schemas.microsoft.com/office/drawing/2014/main" id="{364FBFDD-F426-9471-1B2B-B967D18AB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343" y="3211307"/>
            <a:ext cx="4870375" cy="364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No alternative text description for this image">
            <a:extLst>
              <a:ext uri="{FF2B5EF4-FFF2-40B4-BE49-F238E27FC236}">
                <a16:creationId xmlns:a16="http://schemas.microsoft.com/office/drawing/2014/main" id="{5F7AA9C2-51FF-3D90-DC41-CF5EDED38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271" y="0"/>
            <a:ext cx="3530729" cy="470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No alternative text description for this image">
            <a:extLst>
              <a:ext uri="{FF2B5EF4-FFF2-40B4-BE49-F238E27FC236}">
                <a16:creationId xmlns:a16="http://schemas.microsoft.com/office/drawing/2014/main" id="{429AACFD-9E34-F657-3744-5FBB3574B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53"/>
            <a:ext cx="3863013" cy="354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No alternative text description for this image">
            <a:extLst>
              <a:ext uri="{FF2B5EF4-FFF2-40B4-BE49-F238E27FC236}">
                <a16:creationId xmlns:a16="http://schemas.microsoft.com/office/drawing/2014/main" id="{3C980C6C-4A98-F543-DC8E-1B7F2910C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013" y="9353"/>
            <a:ext cx="4798258" cy="359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No alternative text description for this image">
            <a:extLst>
              <a:ext uri="{FF2B5EF4-FFF2-40B4-BE49-F238E27FC236}">
                <a16:creationId xmlns:a16="http://schemas.microsoft.com/office/drawing/2014/main" id="{98BF47BB-A72A-862F-7EA1-78680A19A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026" y="2887065"/>
            <a:ext cx="3196051" cy="397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No alternative text description for this image">
            <a:extLst>
              <a:ext uri="{FF2B5EF4-FFF2-40B4-BE49-F238E27FC236}">
                <a16:creationId xmlns:a16="http://schemas.microsoft.com/office/drawing/2014/main" id="{3BB3B4CD-62C7-2302-8DE3-BB553FE4A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9387"/>
            <a:ext cx="2458065" cy="340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No alternative text description for this image">
            <a:extLst>
              <a:ext uri="{FF2B5EF4-FFF2-40B4-BE49-F238E27FC236}">
                <a16:creationId xmlns:a16="http://schemas.microsoft.com/office/drawing/2014/main" id="{8E404B64-0367-28CF-6465-9B62FBABE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05" y="3490300"/>
            <a:ext cx="2499100" cy="33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599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20418-56E7-241A-39BE-3558D3147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4D91A2D-14A2-CDCC-8C4E-D717475CDC9A}"/>
              </a:ext>
            </a:extLst>
          </p:cNvPr>
          <p:cNvSpPr/>
          <p:nvPr/>
        </p:nvSpPr>
        <p:spPr>
          <a:xfrm>
            <a:off x="4921811" y="2092224"/>
            <a:ext cx="8940857" cy="5116200"/>
          </a:xfrm>
          <a:prstGeom prst="round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6470EB-69FF-D0D8-1A66-F00784B56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cs typeface="Arial"/>
              </a:rPr>
              <a:t>Brad Schmoll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C52B3-D674-8B9A-9171-90784C0A38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4" y="4736907"/>
            <a:ext cx="5119631" cy="975784"/>
          </a:xfrm>
        </p:spPr>
        <p:txBody>
          <a:bodyPr vert="horz" lIns="0" tIns="0" rIns="0" bIns="0" rtlCol="0" anchor="t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+mn-lt"/>
                <a:cs typeface="+mn-lt"/>
              </a:rPr>
              <a:t>Co-Chair, </a:t>
            </a:r>
            <a:r>
              <a:rPr lang="en-US" dirty="0">
                <a:cs typeface="Arial"/>
              </a:rPr>
              <a:t>Wisconsin Clean Cities </a:t>
            </a:r>
            <a:r>
              <a:rPr lang="en-US" dirty="0"/>
              <a:t> </a:t>
            </a:r>
          </a:p>
          <a:p>
            <a:r>
              <a:rPr lang="en-US" dirty="0"/>
              <a:t>Director of Alternative Energy of CMD Corporation,</a:t>
            </a:r>
          </a:p>
          <a:p>
            <a:endParaRPr lang="en-US" dirty="0">
              <a:cs typeface="Arial"/>
            </a:endParaRPr>
          </a:p>
        </p:txBody>
      </p:sp>
      <p:pic>
        <p:nvPicPr>
          <p:cNvPr id="4" name="Picture Placeholder 3" descr="A person in a suit and tie&#10;&#10;AI-generated content may be incorrect.">
            <a:extLst>
              <a:ext uri="{FF2B5EF4-FFF2-40B4-BE49-F238E27FC236}">
                <a16:creationId xmlns:a16="http://schemas.microsoft.com/office/drawing/2014/main" id="{A52075F7-EA5F-CAA7-117B-82E6114BBFC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886" r="2886"/>
          <a:stretch/>
        </p:blipFill>
        <p:spPr>
          <a:xfrm>
            <a:off x="4279337" y="849676"/>
            <a:ext cx="3363649" cy="35185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itle 30">
            <a:extLst>
              <a:ext uri="{FF2B5EF4-FFF2-40B4-BE49-F238E27FC236}">
                <a16:creationId xmlns:a16="http://schemas.microsoft.com/office/drawing/2014/main" id="{3101DF84-58C2-F082-915E-D196DBB3A586}"/>
              </a:ext>
            </a:extLst>
          </p:cNvPr>
          <p:cNvSpPr txBox="1">
            <a:spLocks/>
          </p:cNvSpPr>
          <p:nvPr/>
        </p:nvSpPr>
        <p:spPr>
          <a:xfrm>
            <a:off x="737086" y="1210628"/>
            <a:ext cx="3851442" cy="120583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lnSpc>
                <a:spcPts val="4000"/>
              </a:lnSpc>
              <a:spcBef>
                <a:spcPct val="0"/>
              </a:spcBef>
              <a:spcAft>
                <a:spcPts val="1600"/>
              </a:spcAft>
              <a:buNone/>
              <a:defRPr sz="2400" b="1" kern="1200" spc="-133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cs typeface="Arial"/>
              </a:rPr>
              <a:t>Introduction</a:t>
            </a:r>
          </a:p>
        </p:txBody>
      </p:sp>
      <p:pic>
        <p:nvPicPr>
          <p:cNvPr id="5" name="Picture 4" descr="A logo with a map and a road&#10;&#10;AI-generated content may be incorrect.">
            <a:extLst>
              <a:ext uri="{FF2B5EF4-FFF2-40B4-BE49-F238E27FC236}">
                <a16:creationId xmlns:a16="http://schemas.microsoft.com/office/drawing/2014/main" id="{F96A1481-DC0A-D759-9EAB-25DBF3291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269" y="2836178"/>
            <a:ext cx="4080041" cy="31802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D471C77-B5B7-BEE1-061D-D4A5B137A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006" y="821541"/>
            <a:ext cx="3612310" cy="37631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52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6474D-03A8-F952-D3A0-A85771409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0" y="226142"/>
            <a:ext cx="11194865" cy="983226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A.F. Infrastructure Planning/T.A. and Fleet Coaching</a:t>
            </a:r>
            <a:br>
              <a:rPr lang="en-US" dirty="0">
                <a:latin typeface="Book Antiqua" panose="02040602050305030304" pitchFamily="18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E7EB0B-A037-175B-9FAE-9D3733816B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0" y="1297859"/>
            <a:ext cx="10353821" cy="4723114"/>
          </a:xfrm>
        </p:spPr>
        <p:txBody>
          <a:bodyPr/>
          <a:lstStyle/>
          <a:p>
            <a:r>
              <a:rPr lang="en-US" dirty="0"/>
              <a:t>C2C Program</a:t>
            </a:r>
          </a:p>
          <a:p>
            <a:r>
              <a:rPr lang="en-US" dirty="0"/>
              <a:t>Vernon Conty Energy District</a:t>
            </a:r>
          </a:p>
          <a:p>
            <a:r>
              <a:rPr lang="en-US" dirty="0"/>
              <a:t>Potawatomi Ventures</a:t>
            </a:r>
          </a:p>
          <a:p>
            <a:r>
              <a:rPr lang="en-US" dirty="0"/>
              <a:t>Renewable Diesel</a:t>
            </a:r>
          </a:p>
          <a:p>
            <a:r>
              <a:rPr lang="en-US" sz="2800" dirty="0"/>
              <a:t>Replace Aging CNG Stations</a:t>
            </a:r>
          </a:p>
          <a:p>
            <a:r>
              <a:rPr lang="en-US" sz="2800" dirty="0"/>
              <a:t>Technical Assistance with when to replace EVs or their batteries for Sun Prairie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5A7E6F-9877-8D2E-9214-B52084948D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01B98C-377B-E12A-A2A3-BE58B64A2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23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38CED-F754-43DD-CC4A-32D1153FE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29" y="904568"/>
            <a:ext cx="9377252" cy="619433"/>
          </a:xfrm>
        </p:spPr>
        <p:txBody>
          <a:bodyPr/>
          <a:lstStyle/>
          <a:p>
            <a:r>
              <a:rPr lang="en-US" sz="4800" dirty="0"/>
              <a:t>Final Thoughts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562682-02A8-2B34-203C-51389BF26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AFAD5-807D-4B09-751B-37DD7DEB1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49AF52-585D-37C1-39AE-B7DDEAA4E66D}"/>
              </a:ext>
            </a:extLst>
          </p:cNvPr>
          <p:cNvSpPr txBox="1"/>
          <p:nvPr/>
        </p:nvSpPr>
        <p:spPr>
          <a:xfrm>
            <a:off x="766916" y="2359742"/>
            <a:ext cx="105008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“Adopting alternative fuels is the process of running a marathon, not a sprint.”  </a:t>
            </a:r>
            <a:r>
              <a:rPr lang="en-US" sz="2400" i="1" dirty="0"/>
              <a:t>- Fred Schnook</a:t>
            </a:r>
          </a:p>
        </p:txBody>
      </p:sp>
    </p:spTree>
    <p:extLst>
      <p:ext uri="{BB962C8B-B14F-4D97-AF65-F5344CB8AC3E}">
        <p14:creationId xmlns:p14="http://schemas.microsoft.com/office/powerpoint/2010/main" val="3276793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441FB-4DAF-1D65-B5DE-2F547AEB4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914E3-C797-E322-707B-D0D62B656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en-US" sz="3600" dirty="0">
                <a:cs typeface="Arial"/>
              </a:rPr>
            </a:br>
            <a:br>
              <a:rPr lang="en-US" sz="3600" dirty="0">
                <a:cs typeface="Arial"/>
              </a:rPr>
            </a:br>
            <a:r>
              <a:rPr lang="en-US" sz="5400" dirty="0">
                <a:cs typeface="Arial"/>
              </a:rPr>
              <a:t>Thank you!</a:t>
            </a:r>
            <a:br>
              <a:rPr lang="en-US" sz="3600" dirty="0">
                <a:cs typeface="Arial"/>
              </a:rPr>
            </a:br>
            <a:br>
              <a:rPr lang="en-US" sz="3600" dirty="0">
                <a:cs typeface="Arial"/>
              </a:rPr>
            </a:br>
            <a:endParaRPr lang="en-US" sz="2800" dirty="0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4B457-CB0E-AF3E-0673-EFF539B6A2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0395" y="4442801"/>
            <a:ext cx="3987800" cy="1670941"/>
          </a:xfrm>
        </p:spPr>
        <p:txBody>
          <a:bodyPr vert="horz" lIns="0" tIns="0" rIns="0" bIns="0" rtlCol="0" anchor="t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/>
              </a:rPr>
              <a:t>info@wicleancities.org</a:t>
            </a:r>
          </a:p>
          <a:p>
            <a:endParaRPr lang="en-US" dirty="0">
              <a:cs typeface="Arial"/>
            </a:endParaRPr>
          </a:p>
        </p:txBody>
      </p:sp>
      <p:pic>
        <p:nvPicPr>
          <p:cNvPr id="4" name="Picture Placeholder 3" descr="The inside of a vehicle&#10;&#10;AI-generated content may be incorrect.">
            <a:extLst>
              <a:ext uri="{FF2B5EF4-FFF2-40B4-BE49-F238E27FC236}">
                <a16:creationId xmlns:a16="http://schemas.microsoft.com/office/drawing/2014/main" id="{2A133E12-B464-3B75-87EF-49E8873720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0203" b="10203"/>
          <a:stretch/>
        </p:blipFill>
        <p:spPr>
          <a:xfrm>
            <a:off x="6074651" y="246"/>
            <a:ext cx="6118225" cy="6857365"/>
          </a:xfrm>
        </p:spPr>
      </p:pic>
    </p:spTree>
    <p:extLst>
      <p:ext uri="{BB962C8B-B14F-4D97-AF65-F5344CB8AC3E}">
        <p14:creationId xmlns:p14="http://schemas.microsoft.com/office/powerpoint/2010/main" val="1777205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6C81A3-A99C-4BD1-CB78-1B147DC5D9A1}"/>
              </a:ext>
            </a:extLst>
          </p:cNvPr>
          <p:cNvSpPr/>
          <p:nvPr/>
        </p:nvSpPr>
        <p:spPr>
          <a:xfrm>
            <a:off x="4921811" y="2092224"/>
            <a:ext cx="8940857" cy="5116200"/>
          </a:xfrm>
          <a:prstGeom prst="roundRect">
            <a:avLst/>
          </a:prstGeom>
          <a:solidFill>
            <a:srgbClr val="41C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08605-90F9-F737-A8B2-28B51B901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cs typeface="Arial"/>
              </a:rPr>
              <a:t>Fred Schnook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C7A4F-A3A7-A19D-1F2F-DFD6A63A2D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ea typeface="+mn-lt"/>
                <a:cs typeface="+mn-lt"/>
              </a:rPr>
              <a:t>Executive Director, </a:t>
            </a:r>
          </a:p>
          <a:p>
            <a:r>
              <a:rPr lang="en-US">
                <a:cs typeface="Arial"/>
              </a:rPr>
              <a:t>Wisconsin Clean Cities </a:t>
            </a:r>
            <a:endParaRPr lang="en-US"/>
          </a:p>
          <a:p>
            <a:endParaRPr lang="en-US">
              <a:cs typeface="Arial"/>
            </a:endParaRPr>
          </a:p>
        </p:txBody>
      </p:sp>
      <p:pic>
        <p:nvPicPr>
          <p:cNvPr id="4" name="Picture Placeholder 3" descr="A person in a suit and tie&#10;&#10;AI-generated content may be incorrect.">
            <a:extLst>
              <a:ext uri="{FF2B5EF4-FFF2-40B4-BE49-F238E27FC236}">
                <a16:creationId xmlns:a16="http://schemas.microsoft.com/office/drawing/2014/main" id="{37BF1C64-26FD-9660-B14E-3FDB8A121F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886" r="2886"/>
          <a:stretch/>
        </p:blipFill>
        <p:spPr>
          <a:xfrm>
            <a:off x="4423093" y="1227028"/>
            <a:ext cx="3363649" cy="35185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itle 30">
            <a:extLst>
              <a:ext uri="{FF2B5EF4-FFF2-40B4-BE49-F238E27FC236}">
                <a16:creationId xmlns:a16="http://schemas.microsoft.com/office/drawing/2014/main" id="{80B877BA-ACEC-302B-E6C3-4A88BBF4B78D}"/>
              </a:ext>
            </a:extLst>
          </p:cNvPr>
          <p:cNvSpPr txBox="1">
            <a:spLocks/>
          </p:cNvSpPr>
          <p:nvPr/>
        </p:nvSpPr>
        <p:spPr>
          <a:xfrm>
            <a:off x="737086" y="1210628"/>
            <a:ext cx="3851442" cy="120583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lnSpc>
                <a:spcPts val="4000"/>
              </a:lnSpc>
              <a:spcBef>
                <a:spcPct val="0"/>
              </a:spcBef>
              <a:spcAft>
                <a:spcPts val="1600"/>
              </a:spcAft>
              <a:buNone/>
              <a:defRPr sz="2400" b="1" kern="1200" spc="-133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cs typeface="Arial"/>
              </a:rPr>
              <a:t>Introduction</a:t>
            </a:r>
          </a:p>
        </p:txBody>
      </p:sp>
      <p:pic>
        <p:nvPicPr>
          <p:cNvPr id="5" name="Picture 4" descr="A logo with a map and a road&#10;&#10;AI-generated content may be incorrect.">
            <a:extLst>
              <a:ext uri="{FF2B5EF4-FFF2-40B4-BE49-F238E27FC236}">
                <a16:creationId xmlns:a16="http://schemas.microsoft.com/office/drawing/2014/main" id="{1A52E665-72BF-3DCD-92A4-FEDF442A1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269" y="2836178"/>
            <a:ext cx="4080041" cy="318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73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29977DCD-30E7-5A60-EC64-876CEC94FD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23" y="6356351"/>
            <a:ext cx="465407" cy="366183"/>
          </a:xfrm>
        </p:spPr>
        <p:txBody>
          <a:bodyPr/>
          <a:lstStyle/>
          <a:p>
            <a:pPr>
              <a:spcAft>
                <a:spcPts val="800"/>
              </a:spcAft>
            </a:pPr>
            <a:fld id="{2D6788DA-6548-4EA8-8400-CD3CA88023E3}" type="slidenum">
              <a:rPr lang="en-US" smtClean="0"/>
              <a:pPr>
                <a:spcAft>
                  <a:spcPts val="800"/>
                </a:spcAft>
              </a:pPr>
              <a:t>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31C20A-FDF5-E5EB-3480-BB4977B78797}"/>
              </a:ext>
            </a:extLst>
          </p:cNvPr>
          <p:cNvSpPr txBox="1"/>
          <p:nvPr/>
        </p:nvSpPr>
        <p:spPr>
          <a:xfrm>
            <a:off x="320626" y="764024"/>
            <a:ext cx="11114290" cy="622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latin typeface="Book Antiqua" panose="02040602050305030304" pitchFamily="18" charset="0"/>
              </a:rPr>
              <a:t>Data Tracking/Member Engagement: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Heat Maps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Annual Report – Emission Reductions</a:t>
            </a:r>
          </a:p>
          <a:p>
            <a:pPr lvl="0"/>
            <a:endParaRPr lang="en-US" sz="2400" b="1" dirty="0">
              <a:latin typeface="Book Antiqua" panose="02040602050305030304" pitchFamily="18" charset="0"/>
            </a:endParaRPr>
          </a:p>
          <a:p>
            <a:r>
              <a:rPr lang="en-US" sz="2400" b="1" dirty="0">
                <a:latin typeface="Book Antiqua" panose="02040602050305030304" pitchFamily="18" charset="0"/>
              </a:rPr>
              <a:t>Event Planning: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ook Antiqua" panose="02040602050305030304" pitchFamily="18" charset="0"/>
              </a:rPr>
              <a:t>Workshops, Listening Sessions and Webinars</a:t>
            </a:r>
          </a:p>
          <a:p>
            <a:endParaRPr lang="en-US" sz="2400" b="1" dirty="0">
              <a:latin typeface="Book Antiqua" panose="02040602050305030304" pitchFamily="18" charset="0"/>
            </a:endParaRPr>
          </a:p>
          <a:p>
            <a:r>
              <a:rPr lang="en-US" sz="2400" b="1" dirty="0">
                <a:latin typeface="Book Antiqua" panose="02040602050305030304" pitchFamily="18" charset="0"/>
              </a:rPr>
              <a:t>Social Media/Membership Outreach/Coalition Building</a:t>
            </a:r>
          </a:p>
          <a:p>
            <a:pPr marL="457189" indent="-457189">
              <a:buFont typeface="Arial" panose="020B0604020202020204" pitchFamily="34" charset="0"/>
              <a:buChar char="•"/>
              <a:tabLst>
                <a:tab pos="609585" algn="l"/>
              </a:tabLst>
            </a:pPr>
            <a:r>
              <a:rPr lang="en-US" sz="2400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Local, State, and Federal Regulations </a:t>
            </a:r>
          </a:p>
          <a:p>
            <a:pPr marL="457189" indent="-457189">
              <a:buFont typeface="Arial" panose="020B0604020202020204" pitchFamily="34" charset="0"/>
              <a:buChar char="•"/>
              <a:tabLst>
                <a:tab pos="609585" algn="l"/>
              </a:tabLst>
            </a:pPr>
            <a:r>
              <a:rPr lang="en-US" sz="2400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Incentives, Rebates, Grants</a:t>
            </a:r>
          </a:p>
          <a:p>
            <a:endParaRPr lang="en-US" sz="2400" b="1" dirty="0">
              <a:latin typeface="Book Antiqua" panose="02040602050305030304" pitchFamily="18" charset="0"/>
            </a:endParaRPr>
          </a:p>
          <a:p>
            <a:r>
              <a:rPr lang="en-US" sz="2400" b="1" dirty="0">
                <a:latin typeface="Book Antiqua" panose="02040602050305030304" pitchFamily="18" charset="0"/>
              </a:rPr>
              <a:t>A.F. Infrastructure Planning/T.A. and Fleet Coaching</a:t>
            </a:r>
          </a:p>
          <a:p>
            <a:endParaRPr lang="en-US" sz="2400" b="1" kern="100" dirty="0">
              <a:latin typeface="Book Antiqua" panose="0204060205030503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sz="2400" b="1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Change in Leadership Internally</a:t>
            </a:r>
          </a:p>
          <a:p>
            <a:r>
              <a:rPr lang="en-US" sz="2400" b="1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Change in Leadership in Washington D.C.</a:t>
            </a:r>
          </a:p>
          <a:p>
            <a:r>
              <a:rPr lang="en-US" sz="2400" b="1" kern="100" dirty="0"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en-US" sz="1467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1467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F1675F-CE18-7E30-B555-83F24CC5E48B}"/>
              </a:ext>
            </a:extLst>
          </p:cNvPr>
          <p:cNvSpPr txBox="1"/>
          <p:nvPr/>
        </p:nvSpPr>
        <p:spPr>
          <a:xfrm>
            <a:off x="4396355" y="169889"/>
            <a:ext cx="510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024596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C37B9-814B-CF06-8A9F-EBA50DD69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1" y="705570"/>
            <a:ext cx="7215260" cy="257992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Data Tracking/Member Engagement: </a:t>
            </a:r>
            <a:br>
              <a:rPr lang="en-US" dirty="0">
                <a:latin typeface="Book Antiqua" panose="02040602050305030304" pitchFamily="18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B5189-B3BB-9F25-76C5-275DD73D89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542" y="3473078"/>
            <a:ext cx="8324806" cy="21939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AE45C-8317-2573-691D-EC002D3C67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58B0DA-3670-AB99-7055-7F82F11C8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8C9F79-BAAC-95E2-6449-ECAE52768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4086"/>
            <a:ext cx="10579510" cy="57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918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34CC1-9A17-CC8D-AFF1-937DB8EDE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6A952D-DA78-4D8E-FC04-D52B2923F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62AB01-0DA3-4269-18A8-FCC02F6C4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BA02F40-4CC1-98CD-2F7E-E672402D2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205" y="0"/>
            <a:ext cx="8259097" cy="685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890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DEC3-A6FB-5C57-E723-6840B7E0B6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9E96D3-B4BF-9AF9-9B44-DDEB76BAB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03D43FB5-1928-CC80-A993-343A05DB5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12" y="123792"/>
            <a:ext cx="10101313" cy="673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922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107CF9-CB6F-6FD9-11AB-B7338ADDF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804D4-E678-3CED-A319-5F8728DC2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37A9FB-D7A8-2412-2C54-05B00FF2A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3" y="0"/>
            <a:ext cx="103266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456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EE176-A067-703E-6485-9090E0BCA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02168-C873-F8AC-D8F5-24484BDD7E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Clean Cities and Communities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4B4BA6-D82C-0DC8-25A4-29271C1CE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6788DA-6548-4EA8-8400-CD3CA88023E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38E5617-0181-44F9-5911-FF54D5F18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829" y="0"/>
            <a:ext cx="7648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342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EERE">
      <a:dk1>
        <a:srgbClr val="000000"/>
      </a:dk1>
      <a:lt1>
        <a:srgbClr val="FFFFFF"/>
      </a:lt1>
      <a:dk2>
        <a:srgbClr val="5E6A71"/>
      </a:dk2>
      <a:lt2>
        <a:srgbClr val="C3C8C8"/>
      </a:lt2>
      <a:accent1>
        <a:srgbClr val="69BE28"/>
      </a:accent1>
      <a:accent2>
        <a:srgbClr val="007934"/>
      </a:accent2>
      <a:accent3>
        <a:srgbClr val="005B82"/>
      </a:accent3>
      <a:accent4>
        <a:srgbClr val="00A9E0"/>
      </a:accent4>
      <a:accent5>
        <a:srgbClr val="E37222"/>
      </a:accent5>
      <a:accent6>
        <a:srgbClr val="FECB00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light-green">
      <a:srgbClr val="69BE28"/>
    </a:custClr>
    <a:custClr name="light-green2">
      <a:srgbClr val="93D37F"/>
    </a:custClr>
    <a:custClr name="light-green3">
      <a:srgbClr val="C9E8B5"/>
    </a:custClr>
    <a:custClr name="dark-green1">
      <a:srgbClr val="005B1C"/>
    </a:custClr>
    <a:custClr name="dark-green">
      <a:srgbClr val="007934"/>
    </a:custClr>
    <a:custClr name="dark-green2">
      <a:srgbClr val="2FA52F"/>
    </a:custClr>
    <a:custClr name="aqua1">
      <a:srgbClr val="007774"/>
    </a:custClr>
    <a:custClr name="aqua1">
      <a:srgbClr val="0D918F"/>
    </a:custClr>
    <a:custClr name="aqua1">
      <a:srgbClr val="26C4C4"/>
    </a:custClr>
    <a:custClr name="dark-blue1">
      <a:srgbClr val="003C56"/>
    </a:custClr>
    <a:custClr name="dark-blue">
      <a:srgbClr val="005B82"/>
    </a:custClr>
    <a:custClr name="dark-blue2">
      <a:srgbClr val="1780AF"/>
    </a:custClr>
    <a:custClr name="light-blue1">
      <a:srgbClr val="0899DC"/>
    </a:custClr>
    <a:custClr name="light-blue">
      <a:srgbClr val="00A9E0"/>
    </a:custClr>
    <a:custClr name="light-blue2">
      <a:srgbClr val="A4EAFF"/>
    </a:custClr>
    <a:custClr name="orange1">
      <a:srgbClr val="C04C0E"/>
    </a:custClr>
    <a:custClr name="orange">
      <a:srgbClr val="E37222"/>
    </a:custClr>
    <a:custClr name="orange2">
      <a:srgbClr val="FFB888"/>
    </a:custClr>
    <a:custClr name="light-orange1">
      <a:srgbClr val="FFA300"/>
    </a:custClr>
    <a:custClr name="light-orange2">
      <a:srgbClr val="FFCB6C"/>
    </a:custClr>
    <a:custClr name="light-orange3">
      <a:srgbClr val="FFDFA1"/>
    </a:custClr>
    <a:custClr name="yellow">
      <a:srgbClr val="FECB00"/>
    </a:custClr>
    <a:custClr name="yellow1">
      <a:srgbClr val="FFEB87"/>
    </a:custClr>
    <a:custClr name="yellow2">
      <a:srgbClr val="FFF5CA"/>
    </a:custClr>
    <a:custClr name="darkgray1">
      <a:srgbClr val="181C1E"/>
    </a:custClr>
    <a:custClr name="darkgray">
      <a:srgbClr val="5E6A71"/>
    </a:custClr>
    <a:custClr name="gray1">
      <a:srgbClr val="87939B"/>
    </a:custClr>
    <a:custClr name="light-gray">
      <a:srgbClr val="C3C8C8"/>
    </a:custClr>
    <a:custClr name="light-gray1">
      <a:srgbClr val="EDEDED"/>
    </a:custClr>
  </a:custClrLst>
  <a:extLst>
    <a:ext uri="{05A4C25C-085E-4340-85A3-A5531E510DB2}">
      <thm15:themeFamily xmlns:thm15="http://schemas.microsoft.com/office/thememl/2012/main" name="clean_cities_and_communities_presentation_template" id="{CB2C073B-9DFA-EB42-A353-F725633B8EDD}" vid="{21754B55-713C-9040-8BBA-CCE48111F5A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F0CE889-E948-49EC-8BA8-B274C74EA231}">
  <ds:schemaRefs>
    <ds:schemaRef ds:uri="0112a0fe-8861-45fd-b556-d0c7609231da"/>
    <ds:schemaRef ds:uri="40a25be5-d9e6-4232-be9d-b2eec9e5cf0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2133073-D388-4122-8E67-8492B65D52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747351-38C8-42AE-87BF-D483A34188FF}">
  <ds:schemaRefs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40a25be5-d9e6-4232-be9d-b2eec9e5cf02"/>
    <ds:schemaRef ds:uri="http://purl.org/dc/dcmitype/"/>
    <ds:schemaRef ds:uri="0112a0fe-8861-45fd-b556-d0c7609231d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</TotalTime>
  <Words>1062</Words>
  <Application>Microsoft Office PowerPoint</Application>
  <PresentationFormat>Widescreen</PresentationFormat>
  <Paragraphs>149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Aptos Display</vt:lpstr>
      <vt:lpstr>Arial</vt:lpstr>
      <vt:lpstr>Book Antiqua</vt:lpstr>
      <vt:lpstr>Calibri</vt:lpstr>
      <vt:lpstr>office theme</vt:lpstr>
      <vt:lpstr>Office Theme</vt:lpstr>
      <vt:lpstr>The State of Alternative Fuels In Wisconsin: The Year in Review</vt:lpstr>
      <vt:lpstr>Brad Schmoll</vt:lpstr>
      <vt:lpstr>Fred Schnook</vt:lpstr>
      <vt:lpstr>PowerPoint Presentation</vt:lpstr>
      <vt:lpstr>Data Tracking/Member Engagement: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Event Planning: </vt:lpstr>
      <vt:lpstr>PowerPoint Presentation</vt:lpstr>
      <vt:lpstr>PowerPoint Presentation</vt:lpstr>
      <vt:lpstr>Event Planning: </vt:lpstr>
      <vt:lpstr>Social Media/Membership Outreach/Coalition Building </vt:lpstr>
      <vt:lpstr>PowerPoint Presentation</vt:lpstr>
      <vt:lpstr>A.F. Infrastructure Planning/T.A. and Fleet Coaching </vt:lpstr>
      <vt:lpstr>Final Thoughts</vt:lpstr>
      <vt:lpstr>  Thank you!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Fred Schnook</dc:creator>
  <cp:lastModifiedBy>Fred Schnook</cp:lastModifiedBy>
  <cp:revision>17</cp:revision>
  <cp:lastPrinted>2025-10-27T03:36:21Z</cp:lastPrinted>
  <dcterms:created xsi:type="dcterms:W3CDTF">2025-03-05T21:29:27Z</dcterms:created>
  <dcterms:modified xsi:type="dcterms:W3CDTF">2025-10-27T03:36:45Z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  <property fmtid="{D5CDD505-2E9C-101B-9397-08002B2CF9AE}" pid="3" name="MediaServiceImageTags">
    <vt:lpwstr/>
  </property>
</Properties>
</file>